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Sorts Mill Goudy" panose="02000503000000000000" pitchFamily="2" charset="0"/>
      <p:regular r:id="rId15"/>
      <p:italic r:id="rId16"/>
    </p:embeddedFont>
    <p:embeddedFont>
      <p:font typeface="Work Sans" pitchFamily="2" charset="77"/>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53"/>
    <p:restoredTop sz="94698"/>
  </p:normalViewPr>
  <p:slideViewPr>
    <p:cSldViewPr snapToGrid="0">
      <p:cViewPr varScale="1">
        <p:scale>
          <a:sx n="161" d="100"/>
          <a:sy n="161" d="100"/>
        </p:scale>
        <p:origin x="1392" y="48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9a19f1f9fc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9a19f1f9fc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9a19f1f9fc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9a19f1f9fc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a3c1b4110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a3c1b4110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a7a6978237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a7a6978237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9a19f1f9fc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9a19f1f9f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9a19f1f9fc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9a19f1f9f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9a19f1f9fc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9a19f1f9f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9a19f1f9fc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9a19f1f9fc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a9e019a8df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a9e019a8d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Most of our documented birds were only seen in one season, which makes sense when we think about migratory birds and that natural increase in diversity that would occur during those monitoring seasons. For mammals it was the opposite with most of the species detected across all seasons and fewer being documented less frequently.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a9e019a8df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a9e019a8d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a9e019a8df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3a9e019a8d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028020" y="1327155"/>
            <a:ext cx="7080000" cy="1371600"/>
          </a:xfrm>
          <a:prstGeom prst="rect">
            <a:avLst/>
          </a:prstGeom>
          <a:noFill/>
          <a:ln>
            <a:noFill/>
          </a:ln>
          <a:effectLst>
            <a:outerShdw blurRad="19050">
              <a:srgbClr val="000000">
                <a:alpha val="45882"/>
              </a:srgbClr>
            </a:outerShdw>
          </a:effectLst>
        </p:spPr>
        <p:txBody>
          <a:bodyPr spcFirstLastPara="1" wrap="square" lIns="68575" tIns="34275" rIns="68575" bIns="34275" anchor="b" anchorCtr="0">
            <a:normAutofit/>
          </a:bodyPr>
          <a:lstStyle>
            <a:lvl1pPr lvl="0" algn="ctr">
              <a:lnSpc>
                <a:spcPct val="90000"/>
              </a:lnSpc>
              <a:spcBef>
                <a:spcPts val="0"/>
              </a:spcBef>
              <a:spcAft>
                <a:spcPts val="0"/>
              </a:spcAft>
              <a:buClr>
                <a:schemeClr val="lt2"/>
              </a:buClr>
              <a:buSzPts val="4100"/>
              <a:buFont typeface="Sorts Mill Goudy"/>
              <a:buNone/>
              <a:defRPr sz="41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 name="Google Shape;13;p2"/>
          <p:cNvSpPr txBox="1">
            <a:spLocks noGrp="1"/>
          </p:cNvSpPr>
          <p:nvPr>
            <p:ph type="subTitle" idx="1"/>
          </p:nvPr>
        </p:nvSpPr>
        <p:spPr>
          <a:xfrm>
            <a:off x="1028020" y="2830117"/>
            <a:ext cx="7080000" cy="787500"/>
          </a:xfrm>
          <a:prstGeom prst="rect">
            <a:avLst/>
          </a:prstGeom>
          <a:noFill/>
          <a:ln>
            <a:noFill/>
          </a:ln>
          <a:effectLst>
            <a:outerShdw blurRad="19050">
              <a:srgbClr val="000000">
                <a:alpha val="45882"/>
              </a:srgbClr>
            </a:outerShdw>
          </a:effectLst>
        </p:spPr>
        <p:txBody>
          <a:bodyPr spcFirstLastPara="1" wrap="square" lIns="68575" tIns="34275" rIns="68575" bIns="34275" anchor="t" anchorCtr="0">
            <a:normAutofit/>
          </a:bodyPr>
          <a:lstStyle>
            <a:lvl1pPr lvl="0" algn="ctr">
              <a:lnSpc>
                <a:spcPct val="110000"/>
              </a:lnSpc>
              <a:spcBef>
                <a:spcPts val="300"/>
              </a:spcBef>
              <a:spcAft>
                <a:spcPts val="0"/>
              </a:spcAft>
              <a:buSzPts val="1200"/>
              <a:buNone/>
              <a:defRPr>
                <a:solidFill>
                  <a:schemeClr val="lt1"/>
                </a:solidFill>
              </a:defRPr>
            </a:lvl1pPr>
            <a:lvl2pPr lvl="1" algn="ctr">
              <a:spcBef>
                <a:spcPts val="500"/>
              </a:spcBef>
              <a:spcAft>
                <a:spcPts val="0"/>
              </a:spcAft>
              <a:buSzPts val="1100"/>
              <a:buNone/>
              <a:defRPr>
                <a:solidFill>
                  <a:schemeClr val="lt1"/>
                </a:solidFill>
              </a:defRPr>
            </a:lvl2pPr>
            <a:lvl3pPr lvl="2" algn="ctr">
              <a:spcBef>
                <a:spcPts val="500"/>
              </a:spcBef>
              <a:spcAft>
                <a:spcPts val="0"/>
              </a:spcAft>
              <a:buSzPts val="900"/>
              <a:buNone/>
              <a:defRPr>
                <a:solidFill>
                  <a:schemeClr val="lt1"/>
                </a:solidFill>
              </a:defRPr>
            </a:lvl3pPr>
            <a:lvl4pPr lvl="3" algn="ctr">
              <a:spcBef>
                <a:spcPts val="500"/>
              </a:spcBef>
              <a:spcAft>
                <a:spcPts val="0"/>
              </a:spcAft>
              <a:buSzPts val="800"/>
              <a:buNone/>
              <a:defRPr>
                <a:solidFill>
                  <a:schemeClr val="lt1"/>
                </a:solidFill>
              </a:defRPr>
            </a:lvl4pPr>
            <a:lvl5pPr lvl="4" algn="ctr">
              <a:spcBef>
                <a:spcPts val="500"/>
              </a:spcBef>
              <a:spcAft>
                <a:spcPts val="0"/>
              </a:spcAft>
              <a:buSzPts val="800"/>
              <a:buNone/>
              <a:defRPr>
                <a:solidFill>
                  <a:schemeClr val="lt1"/>
                </a:solidFill>
              </a:defRPr>
            </a:lvl5pPr>
            <a:lvl6pPr lvl="5" algn="ctr">
              <a:spcBef>
                <a:spcPts val="500"/>
              </a:spcBef>
              <a:spcAft>
                <a:spcPts val="0"/>
              </a:spcAft>
              <a:buSzPts val="700"/>
              <a:buNone/>
              <a:defRPr>
                <a:solidFill>
                  <a:schemeClr val="lt1"/>
                </a:solidFill>
              </a:defRPr>
            </a:lvl6pPr>
            <a:lvl7pPr lvl="6" algn="ctr">
              <a:spcBef>
                <a:spcPts val="500"/>
              </a:spcBef>
              <a:spcAft>
                <a:spcPts val="0"/>
              </a:spcAft>
              <a:buSzPts val="700"/>
              <a:buNone/>
              <a:defRPr>
                <a:solidFill>
                  <a:schemeClr val="lt1"/>
                </a:solidFill>
              </a:defRPr>
            </a:lvl7pPr>
            <a:lvl8pPr lvl="7" algn="ctr">
              <a:spcBef>
                <a:spcPts val="500"/>
              </a:spcBef>
              <a:spcAft>
                <a:spcPts val="0"/>
              </a:spcAft>
              <a:buSzPts val="700"/>
              <a:buNone/>
              <a:defRPr>
                <a:solidFill>
                  <a:schemeClr val="lt1"/>
                </a:solidFill>
              </a:defRPr>
            </a:lvl8pPr>
            <a:lvl9pPr lvl="8" algn="ctr">
              <a:spcBef>
                <a:spcPts val="500"/>
              </a:spcBef>
              <a:spcAft>
                <a:spcPts val="500"/>
              </a:spcAft>
              <a:buSzPts val="700"/>
              <a:buNone/>
              <a:defRPr>
                <a:solidFill>
                  <a:schemeClr val="lt1"/>
                </a:solidFill>
              </a:defRPr>
            </a:lvl9pPr>
          </a:lstStyle>
          <a:p>
            <a:endParaRPr/>
          </a:p>
        </p:txBody>
      </p:sp>
      <p:sp>
        <p:nvSpPr>
          <p:cNvPr id="14" name="Google Shape;14;p2"/>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 name="Google Shape;15;p2"/>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 name="Google Shape;16;p2"/>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
        <p:cNvGrpSpPr/>
        <p:nvPr/>
      </p:nvGrpSpPr>
      <p:grpSpPr>
        <a:xfrm>
          <a:off x="0" y="0"/>
          <a:ext cx="0" cy="0"/>
          <a:chOff x="0" y="0"/>
          <a:chExt cx="0" cy="0"/>
        </a:xfrm>
      </p:grpSpPr>
      <p:pic>
        <p:nvPicPr>
          <p:cNvPr id="75" name="Google Shape;75;p11" descr="Slate-V2-HD-vertPhotoInset.png"/>
          <p:cNvPicPr preferRelativeResize="0"/>
          <p:nvPr/>
        </p:nvPicPr>
        <p:blipFill rotWithShape="1">
          <a:blip r:embed="rId2">
            <a:alphaModFix/>
          </a:blip>
          <a:srcRect/>
          <a:stretch/>
        </p:blipFill>
        <p:spPr>
          <a:xfrm>
            <a:off x="5470249" y="457200"/>
            <a:ext cx="2688125" cy="3903625"/>
          </a:xfrm>
          <a:prstGeom prst="rect">
            <a:avLst/>
          </a:prstGeom>
          <a:noFill/>
          <a:ln>
            <a:noFill/>
          </a:ln>
        </p:spPr>
      </p:pic>
      <p:sp>
        <p:nvSpPr>
          <p:cNvPr id="76" name="Google Shape;76;p11"/>
          <p:cNvSpPr txBox="1">
            <a:spLocks noGrp="1"/>
          </p:cNvSpPr>
          <p:nvPr>
            <p:ph type="title"/>
          </p:nvPr>
        </p:nvSpPr>
        <p:spPr>
          <a:xfrm>
            <a:off x="685346" y="572776"/>
            <a:ext cx="4281000" cy="1256700"/>
          </a:xfrm>
          <a:prstGeom prst="rect">
            <a:avLst/>
          </a:prstGeom>
          <a:noFill/>
          <a:ln>
            <a:noFill/>
          </a:ln>
          <a:effectLst>
            <a:outerShdw blurRad="19050">
              <a:srgbClr val="000000">
                <a:alpha val="45882"/>
              </a:srgbClr>
            </a:outerShdw>
          </a:effectLst>
        </p:spPr>
        <p:txBody>
          <a:bodyPr spcFirstLastPara="1" wrap="square" lIns="68575" tIns="34275" rIns="68575" bIns="34275" anchor="b" anchorCtr="0">
            <a:noAutofit/>
          </a:bodyPr>
          <a:lstStyle>
            <a:lvl1pPr lvl="0" algn="ctr">
              <a:lnSpc>
                <a:spcPct val="90000"/>
              </a:lnSpc>
              <a:spcBef>
                <a:spcPts val="0"/>
              </a:spcBef>
              <a:spcAft>
                <a:spcPts val="0"/>
              </a:spcAft>
              <a:buClr>
                <a:schemeClr val="lt2"/>
              </a:buClr>
              <a:buSzPts val="2400"/>
              <a:buFont typeface="Sorts Mill Goudy"/>
              <a:buNone/>
              <a:defRPr sz="2400" b="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7" name="Google Shape;77;p11"/>
          <p:cNvSpPr>
            <a:spLocks noGrp="1"/>
          </p:cNvSpPr>
          <p:nvPr>
            <p:ph type="pic" idx="2"/>
          </p:nvPr>
        </p:nvSpPr>
        <p:spPr>
          <a:xfrm>
            <a:off x="5581913" y="572777"/>
            <a:ext cx="2456700" cy="3684600"/>
          </a:xfrm>
          <a:prstGeom prst="rect">
            <a:avLst/>
          </a:prstGeom>
          <a:noFill/>
          <a:ln>
            <a:noFill/>
          </a:ln>
          <a:effectLst>
            <a:outerShdw blurRad="28575" dist="19050" dir="4440000">
              <a:srgbClr val="000000">
                <a:alpha val="35686"/>
              </a:srgbClr>
            </a:outerShdw>
          </a:effectLst>
        </p:spPr>
        <p:txBody>
          <a:bodyPr spcFirstLastPara="1" wrap="square" lIns="68575" tIns="34275" rIns="68575" bIns="34275" anchor="t" anchorCtr="0">
            <a:noAutofit/>
          </a:bodyPr>
          <a:lstStyle>
            <a:lvl1pPr marR="0" lvl="0" algn="ctr" rtl="0">
              <a:lnSpc>
                <a:spcPct val="110000"/>
              </a:lnSpc>
              <a:spcBef>
                <a:spcPts val="2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1pPr>
            <a:lvl2pPr marR="0" lvl="1" algn="l" rtl="0">
              <a:spcBef>
                <a:spcPts val="5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2pPr>
            <a:lvl3pPr marR="0" lvl="2" algn="l" rtl="0">
              <a:spcBef>
                <a:spcPts val="5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3pPr>
            <a:lvl4pPr marR="0" lvl="3" algn="l" rtl="0">
              <a:spcBef>
                <a:spcPts val="5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4pPr>
            <a:lvl5pPr marR="0" lvl="4" algn="l" rtl="0">
              <a:spcBef>
                <a:spcPts val="5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5pPr>
            <a:lvl6pPr marR="0" lvl="5" algn="l" rtl="0">
              <a:spcBef>
                <a:spcPts val="5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6pPr>
            <a:lvl7pPr marR="0" lvl="6" algn="l" rtl="0">
              <a:spcBef>
                <a:spcPts val="5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7pPr>
            <a:lvl8pPr marR="0" lvl="7" algn="l" rtl="0">
              <a:spcBef>
                <a:spcPts val="5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8pPr>
            <a:lvl9pPr marR="0" lvl="8" algn="l" rtl="0">
              <a:spcBef>
                <a:spcPts val="500"/>
              </a:spcBef>
              <a:spcAft>
                <a:spcPts val="50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9pPr>
          </a:lstStyle>
          <a:p>
            <a:endParaRPr/>
          </a:p>
        </p:txBody>
      </p:sp>
      <p:sp>
        <p:nvSpPr>
          <p:cNvPr id="78" name="Google Shape;78;p11"/>
          <p:cNvSpPr txBox="1">
            <a:spLocks noGrp="1"/>
          </p:cNvSpPr>
          <p:nvPr>
            <p:ph type="body" idx="1"/>
          </p:nvPr>
        </p:nvSpPr>
        <p:spPr>
          <a:xfrm>
            <a:off x="1105274" y="2009774"/>
            <a:ext cx="3441000" cy="2351700"/>
          </a:xfrm>
          <a:prstGeom prst="rect">
            <a:avLst/>
          </a:prstGeom>
          <a:noFill/>
          <a:ln>
            <a:noFill/>
          </a:ln>
          <a:effectLst>
            <a:outerShdw blurRad="19050">
              <a:srgbClr val="000000">
                <a:alpha val="45882"/>
              </a:srgbClr>
            </a:outerShdw>
          </a:effectLst>
        </p:spPr>
        <p:txBody>
          <a:bodyPr spcFirstLastPara="1" wrap="square" lIns="68575" tIns="34275" rIns="68575" bIns="34275" anchor="t" anchorCtr="0">
            <a:normAutofit/>
          </a:bodyPr>
          <a:lstStyle>
            <a:lvl1pPr marL="457200" lvl="0" indent="-228600" algn="ctr">
              <a:lnSpc>
                <a:spcPct val="110000"/>
              </a:lnSpc>
              <a:spcBef>
                <a:spcPts val="200"/>
              </a:spcBef>
              <a:spcAft>
                <a:spcPts val="0"/>
              </a:spcAft>
              <a:buSzPts val="800"/>
              <a:buNone/>
              <a:defRPr sz="1200"/>
            </a:lvl1pPr>
            <a:lvl2pPr marL="914400" lvl="1" indent="-228600" algn="l">
              <a:spcBef>
                <a:spcPts val="500"/>
              </a:spcBef>
              <a:spcAft>
                <a:spcPts val="0"/>
              </a:spcAft>
              <a:buSzPts val="600"/>
              <a:buNone/>
              <a:defRPr sz="900"/>
            </a:lvl2pPr>
            <a:lvl3pPr marL="1371600" lvl="2" indent="-228600" algn="l">
              <a:spcBef>
                <a:spcPts val="500"/>
              </a:spcBef>
              <a:spcAft>
                <a:spcPts val="0"/>
              </a:spcAft>
              <a:buSzPts val="5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79" name="Google Shape;79;p11"/>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1"/>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1" name="Google Shape;81;p11"/>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2"/>
        <p:cNvGrpSpPr/>
        <p:nvPr/>
      </p:nvGrpSpPr>
      <p:grpSpPr>
        <a:xfrm>
          <a:off x="0" y="0"/>
          <a:ext cx="0" cy="0"/>
          <a:chOff x="0" y="0"/>
          <a:chExt cx="0" cy="0"/>
        </a:xfrm>
      </p:grpSpPr>
      <p:pic>
        <p:nvPicPr>
          <p:cNvPr id="83" name="Google Shape;83;p12" descr="Slate-V2-HD-panoPhotoInset.png"/>
          <p:cNvPicPr preferRelativeResize="0"/>
          <p:nvPr/>
        </p:nvPicPr>
        <p:blipFill rotWithShape="1">
          <a:blip r:embed="rId2">
            <a:alphaModFix/>
          </a:blip>
          <a:srcRect/>
          <a:stretch/>
        </p:blipFill>
        <p:spPr>
          <a:xfrm>
            <a:off x="760412" y="410855"/>
            <a:ext cx="7606349" cy="2862605"/>
          </a:xfrm>
          <a:prstGeom prst="rect">
            <a:avLst/>
          </a:prstGeom>
          <a:noFill/>
          <a:ln>
            <a:noFill/>
          </a:ln>
        </p:spPr>
      </p:pic>
      <p:sp>
        <p:nvSpPr>
          <p:cNvPr id="84" name="Google Shape;84;p12"/>
          <p:cNvSpPr txBox="1">
            <a:spLocks noGrp="1"/>
          </p:cNvSpPr>
          <p:nvPr>
            <p:ph type="title"/>
          </p:nvPr>
        </p:nvSpPr>
        <p:spPr>
          <a:xfrm>
            <a:off x="685354" y="3423941"/>
            <a:ext cx="7766400" cy="407700"/>
          </a:xfrm>
          <a:prstGeom prst="rect">
            <a:avLst/>
          </a:prstGeom>
          <a:noFill/>
          <a:ln>
            <a:noFill/>
          </a:ln>
          <a:effectLst>
            <a:outerShdw blurRad="19050">
              <a:srgbClr val="000000">
                <a:alpha val="45882"/>
              </a:srgbClr>
            </a:outerShdw>
          </a:effectLst>
        </p:spPr>
        <p:txBody>
          <a:bodyPr spcFirstLastPara="1" wrap="square" lIns="68575" tIns="34275" rIns="68575" bIns="34275" anchor="b" anchorCtr="0">
            <a:normAutofit/>
          </a:bodyPr>
          <a:lstStyle>
            <a:lvl1pPr lvl="0" algn="ctr">
              <a:lnSpc>
                <a:spcPct val="90000"/>
              </a:lnSpc>
              <a:spcBef>
                <a:spcPts val="0"/>
              </a:spcBef>
              <a:spcAft>
                <a:spcPts val="0"/>
              </a:spcAft>
              <a:buClr>
                <a:schemeClr val="lt2"/>
              </a:buClr>
              <a:buSzPts val="2100"/>
              <a:buFont typeface="Sorts Mill Goudy"/>
              <a:buNone/>
              <a:defRPr sz="21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5" name="Google Shape;85;p12"/>
          <p:cNvSpPr>
            <a:spLocks noGrp="1"/>
          </p:cNvSpPr>
          <p:nvPr>
            <p:ph type="pic" idx="2"/>
          </p:nvPr>
        </p:nvSpPr>
        <p:spPr>
          <a:xfrm>
            <a:off x="877012" y="521257"/>
            <a:ext cx="7383900" cy="2644200"/>
          </a:xfrm>
          <a:prstGeom prst="rect">
            <a:avLst/>
          </a:prstGeom>
          <a:noFill/>
          <a:ln>
            <a:noFill/>
          </a:ln>
          <a:effectLst>
            <a:outerShdw blurRad="28575" dist="19050" dir="4440000">
              <a:srgbClr val="000000">
                <a:alpha val="35686"/>
              </a:srgbClr>
            </a:outerShdw>
          </a:effectLst>
        </p:spPr>
        <p:txBody>
          <a:bodyPr spcFirstLastPara="1" wrap="square" lIns="68575" tIns="34275" rIns="68575" bIns="34275" anchor="t" anchorCtr="0">
            <a:noAutofit/>
          </a:bodyPr>
          <a:lstStyle>
            <a:lvl1pPr marR="0" lvl="0" algn="ctr" rtl="0">
              <a:lnSpc>
                <a:spcPct val="110000"/>
              </a:lnSpc>
              <a:spcBef>
                <a:spcPts val="300"/>
              </a:spcBef>
              <a:spcAft>
                <a:spcPts val="0"/>
              </a:spcAft>
              <a:buClr>
                <a:schemeClr val="lt2"/>
              </a:buClr>
              <a:buSzPts val="1100"/>
              <a:buFont typeface="Noto Sans Symbols"/>
              <a:buNone/>
              <a:defRPr sz="1500" b="0" i="0" u="none" strike="noStrike" cap="none">
                <a:solidFill>
                  <a:schemeClr val="lt2"/>
                </a:solidFill>
                <a:latin typeface="Sorts Mill Goudy"/>
                <a:ea typeface="Sorts Mill Goudy"/>
                <a:cs typeface="Sorts Mill Goudy"/>
                <a:sym typeface="Sorts Mill Goudy"/>
              </a:defRPr>
            </a:lvl1pPr>
            <a:lvl2pPr marR="0" lvl="1" algn="l" rtl="0">
              <a:spcBef>
                <a:spcPts val="500"/>
              </a:spcBef>
              <a:spcAft>
                <a:spcPts val="0"/>
              </a:spcAft>
              <a:buClr>
                <a:schemeClr val="lt2"/>
              </a:buClr>
              <a:buSzPts val="1100"/>
              <a:buFont typeface="Noto Sans Symbols"/>
              <a:buNone/>
              <a:defRPr sz="1500" b="0" i="0" u="none" strike="noStrike" cap="none">
                <a:solidFill>
                  <a:schemeClr val="lt2"/>
                </a:solidFill>
                <a:latin typeface="Sorts Mill Goudy"/>
                <a:ea typeface="Sorts Mill Goudy"/>
                <a:cs typeface="Sorts Mill Goudy"/>
                <a:sym typeface="Sorts Mill Goudy"/>
              </a:defRPr>
            </a:lvl2pPr>
            <a:lvl3pPr marR="0" lvl="2" algn="l" rtl="0">
              <a:spcBef>
                <a:spcPts val="500"/>
              </a:spcBef>
              <a:spcAft>
                <a:spcPts val="0"/>
              </a:spcAft>
              <a:buClr>
                <a:schemeClr val="lt2"/>
              </a:buClr>
              <a:buSzPts val="1100"/>
              <a:buFont typeface="Noto Sans Symbols"/>
              <a:buNone/>
              <a:defRPr sz="1500" b="0" i="0" u="none" strike="noStrike" cap="none">
                <a:solidFill>
                  <a:schemeClr val="lt2"/>
                </a:solidFill>
                <a:latin typeface="Sorts Mill Goudy"/>
                <a:ea typeface="Sorts Mill Goudy"/>
                <a:cs typeface="Sorts Mill Goudy"/>
                <a:sym typeface="Sorts Mill Goudy"/>
              </a:defRPr>
            </a:lvl3pPr>
            <a:lvl4pPr marR="0" lvl="3" algn="l" rtl="0">
              <a:spcBef>
                <a:spcPts val="500"/>
              </a:spcBef>
              <a:spcAft>
                <a:spcPts val="0"/>
              </a:spcAft>
              <a:buClr>
                <a:schemeClr val="lt2"/>
              </a:buClr>
              <a:buSzPts val="1100"/>
              <a:buFont typeface="Noto Sans Symbols"/>
              <a:buNone/>
              <a:defRPr sz="1500" b="0" i="0" u="none" strike="noStrike" cap="none">
                <a:solidFill>
                  <a:schemeClr val="lt2"/>
                </a:solidFill>
                <a:latin typeface="Sorts Mill Goudy"/>
                <a:ea typeface="Sorts Mill Goudy"/>
                <a:cs typeface="Sorts Mill Goudy"/>
                <a:sym typeface="Sorts Mill Goudy"/>
              </a:defRPr>
            </a:lvl4pPr>
            <a:lvl5pPr marR="0" lvl="4" algn="l" rtl="0">
              <a:spcBef>
                <a:spcPts val="500"/>
              </a:spcBef>
              <a:spcAft>
                <a:spcPts val="0"/>
              </a:spcAft>
              <a:buClr>
                <a:schemeClr val="lt2"/>
              </a:buClr>
              <a:buSzPts val="1100"/>
              <a:buFont typeface="Noto Sans Symbols"/>
              <a:buNone/>
              <a:defRPr sz="1500" b="0" i="0" u="none" strike="noStrike" cap="none">
                <a:solidFill>
                  <a:schemeClr val="lt2"/>
                </a:solidFill>
                <a:latin typeface="Sorts Mill Goudy"/>
                <a:ea typeface="Sorts Mill Goudy"/>
                <a:cs typeface="Sorts Mill Goudy"/>
                <a:sym typeface="Sorts Mill Goudy"/>
              </a:defRPr>
            </a:lvl5pPr>
            <a:lvl6pPr marR="0" lvl="5" algn="l" rtl="0">
              <a:spcBef>
                <a:spcPts val="500"/>
              </a:spcBef>
              <a:spcAft>
                <a:spcPts val="0"/>
              </a:spcAft>
              <a:buClr>
                <a:schemeClr val="lt2"/>
              </a:buClr>
              <a:buSzPts val="1100"/>
              <a:buFont typeface="Noto Sans Symbols"/>
              <a:buNone/>
              <a:defRPr sz="1500" b="0" i="0" u="none" strike="noStrike" cap="none">
                <a:solidFill>
                  <a:schemeClr val="lt2"/>
                </a:solidFill>
                <a:latin typeface="Sorts Mill Goudy"/>
                <a:ea typeface="Sorts Mill Goudy"/>
                <a:cs typeface="Sorts Mill Goudy"/>
                <a:sym typeface="Sorts Mill Goudy"/>
              </a:defRPr>
            </a:lvl6pPr>
            <a:lvl7pPr marR="0" lvl="6" algn="l" rtl="0">
              <a:spcBef>
                <a:spcPts val="500"/>
              </a:spcBef>
              <a:spcAft>
                <a:spcPts val="0"/>
              </a:spcAft>
              <a:buClr>
                <a:schemeClr val="lt2"/>
              </a:buClr>
              <a:buSzPts val="1100"/>
              <a:buFont typeface="Noto Sans Symbols"/>
              <a:buNone/>
              <a:defRPr sz="1500" b="0" i="0" u="none" strike="noStrike" cap="none">
                <a:solidFill>
                  <a:schemeClr val="lt2"/>
                </a:solidFill>
                <a:latin typeface="Sorts Mill Goudy"/>
                <a:ea typeface="Sorts Mill Goudy"/>
                <a:cs typeface="Sorts Mill Goudy"/>
                <a:sym typeface="Sorts Mill Goudy"/>
              </a:defRPr>
            </a:lvl7pPr>
            <a:lvl8pPr marR="0" lvl="7" algn="l" rtl="0">
              <a:spcBef>
                <a:spcPts val="500"/>
              </a:spcBef>
              <a:spcAft>
                <a:spcPts val="0"/>
              </a:spcAft>
              <a:buClr>
                <a:schemeClr val="lt2"/>
              </a:buClr>
              <a:buSzPts val="1100"/>
              <a:buFont typeface="Noto Sans Symbols"/>
              <a:buNone/>
              <a:defRPr sz="1500" b="0" i="0" u="none" strike="noStrike" cap="none">
                <a:solidFill>
                  <a:schemeClr val="lt2"/>
                </a:solidFill>
                <a:latin typeface="Sorts Mill Goudy"/>
                <a:ea typeface="Sorts Mill Goudy"/>
                <a:cs typeface="Sorts Mill Goudy"/>
                <a:sym typeface="Sorts Mill Goudy"/>
              </a:defRPr>
            </a:lvl8pPr>
            <a:lvl9pPr marR="0" lvl="8" algn="l" rtl="0">
              <a:spcBef>
                <a:spcPts val="500"/>
              </a:spcBef>
              <a:spcAft>
                <a:spcPts val="500"/>
              </a:spcAft>
              <a:buClr>
                <a:schemeClr val="lt2"/>
              </a:buClr>
              <a:buSzPts val="1100"/>
              <a:buFont typeface="Noto Sans Symbols"/>
              <a:buNone/>
              <a:defRPr sz="1500" b="0" i="0" u="none" strike="noStrike" cap="none">
                <a:solidFill>
                  <a:schemeClr val="lt2"/>
                </a:solidFill>
                <a:latin typeface="Sorts Mill Goudy"/>
                <a:ea typeface="Sorts Mill Goudy"/>
                <a:cs typeface="Sorts Mill Goudy"/>
                <a:sym typeface="Sorts Mill Goudy"/>
              </a:defRPr>
            </a:lvl9pPr>
          </a:lstStyle>
          <a:p>
            <a:endParaRPr/>
          </a:p>
        </p:txBody>
      </p:sp>
      <p:sp>
        <p:nvSpPr>
          <p:cNvPr id="86" name="Google Shape;86;p12"/>
          <p:cNvSpPr txBox="1">
            <a:spLocks noGrp="1"/>
          </p:cNvSpPr>
          <p:nvPr>
            <p:ph type="body" idx="1"/>
          </p:nvPr>
        </p:nvSpPr>
        <p:spPr>
          <a:xfrm>
            <a:off x="685346" y="3935796"/>
            <a:ext cx="7765200" cy="407700"/>
          </a:xfrm>
          <a:prstGeom prst="rect">
            <a:avLst/>
          </a:prstGeom>
          <a:noFill/>
          <a:ln>
            <a:noFill/>
          </a:ln>
          <a:effectLst>
            <a:outerShdw blurRad="19050">
              <a:srgbClr val="000000">
                <a:alpha val="45882"/>
              </a:srgbClr>
            </a:outerShdw>
          </a:effectLst>
        </p:spPr>
        <p:txBody>
          <a:bodyPr spcFirstLastPara="1" wrap="square" lIns="68575" tIns="34275" rIns="68575" bIns="34275" anchor="t" anchorCtr="0">
            <a:normAutofit/>
          </a:bodyPr>
          <a:lstStyle>
            <a:lvl1pPr marL="457200" lvl="0" indent="-228600" algn="ctr">
              <a:lnSpc>
                <a:spcPct val="110000"/>
              </a:lnSpc>
              <a:spcBef>
                <a:spcPts val="200"/>
              </a:spcBef>
              <a:spcAft>
                <a:spcPts val="0"/>
              </a:spcAft>
              <a:buSzPts val="800"/>
              <a:buNone/>
              <a:defRPr sz="1200"/>
            </a:lvl1pPr>
            <a:lvl2pPr marL="914400" lvl="1" indent="-228600" algn="l">
              <a:spcBef>
                <a:spcPts val="500"/>
              </a:spcBef>
              <a:spcAft>
                <a:spcPts val="0"/>
              </a:spcAft>
              <a:buSzPts val="700"/>
              <a:buNone/>
              <a:defRPr sz="1100"/>
            </a:lvl2pPr>
            <a:lvl3pPr marL="1371600" lvl="2" indent="-228600" algn="l">
              <a:spcBef>
                <a:spcPts val="500"/>
              </a:spcBef>
              <a:spcAft>
                <a:spcPts val="0"/>
              </a:spcAft>
              <a:buSzPts val="600"/>
              <a:buNone/>
              <a:defRPr sz="900"/>
            </a:lvl3pPr>
            <a:lvl4pPr marL="1828800" lvl="3" indent="-228600" algn="l">
              <a:spcBef>
                <a:spcPts val="500"/>
              </a:spcBef>
              <a:spcAft>
                <a:spcPts val="0"/>
              </a:spcAft>
              <a:buSzPts val="500"/>
              <a:buNone/>
              <a:defRPr sz="800"/>
            </a:lvl4pPr>
            <a:lvl5pPr marL="2286000" lvl="4" indent="-228600" algn="l">
              <a:spcBef>
                <a:spcPts val="500"/>
              </a:spcBef>
              <a:spcAft>
                <a:spcPts val="0"/>
              </a:spcAft>
              <a:buSzPts val="500"/>
              <a:buNone/>
              <a:defRPr sz="800"/>
            </a:lvl5pPr>
            <a:lvl6pPr marL="2743200" lvl="5" indent="-228600" algn="l">
              <a:spcBef>
                <a:spcPts val="500"/>
              </a:spcBef>
              <a:spcAft>
                <a:spcPts val="0"/>
              </a:spcAft>
              <a:buSzPts val="500"/>
              <a:buNone/>
              <a:defRPr sz="800"/>
            </a:lvl6pPr>
            <a:lvl7pPr marL="3200400" lvl="6" indent="-228600" algn="l">
              <a:spcBef>
                <a:spcPts val="500"/>
              </a:spcBef>
              <a:spcAft>
                <a:spcPts val="0"/>
              </a:spcAft>
              <a:buSzPts val="500"/>
              <a:buNone/>
              <a:defRPr sz="800"/>
            </a:lvl7pPr>
            <a:lvl8pPr marL="3657600" lvl="7" indent="-228600" algn="l">
              <a:spcBef>
                <a:spcPts val="500"/>
              </a:spcBef>
              <a:spcAft>
                <a:spcPts val="0"/>
              </a:spcAft>
              <a:buSzPts val="500"/>
              <a:buNone/>
              <a:defRPr sz="800"/>
            </a:lvl8pPr>
            <a:lvl9pPr marL="4114800" lvl="8" indent="-228600" algn="l">
              <a:spcBef>
                <a:spcPts val="500"/>
              </a:spcBef>
              <a:spcAft>
                <a:spcPts val="500"/>
              </a:spcAft>
              <a:buSzPts val="500"/>
              <a:buNone/>
              <a:defRPr sz="800"/>
            </a:lvl9pPr>
          </a:lstStyle>
          <a:p>
            <a:endParaRPr/>
          </a:p>
        </p:txBody>
      </p:sp>
      <p:sp>
        <p:nvSpPr>
          <p:cNvPr id="87" name="Google Shape;87;p12"/>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8" name="Google Shape;88;p12"/>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2"/>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0"/>
        <p:cNvGrpSpPr/>
        <p:nvPr/>
      </p:nvGrpSpPr>
      <p:grpSpPr>
        <a:xfrm>
          <a:off x="0" y="0"/>
          <a:ext cx="0" cy="0"/>
          <a:chOff x="0" y="0"/>
          <a:chExt cx="0" cy="0"/>
        </a:xfrm>
      </p:grpSpPr>
      <p:sp>
        <p:nvSpPr>
          <p:cNvPr id="91" name="Google Shape;91;p13"/>
          <p:cNvSpPr txBox="1">
            <a:spLocks noGrp="1"/>
          </p:cNvSpPr>
          <p:nvPr>
            <p:ph type="title"/>
          </p:nvPr>
        </p:nvSpPr>
        <p:spPr>
          <a:xfrm>
            <a:off x="685346" y="456328"/>
            <a:ext cx="7765200" cy="2650800"/>
          </a:xfrm>
          <a:prstGeom prst="rect">
            <a:avLst/>
          </a:prstGeom>
          <a:noFill/>
          <a:ln>
            <a:noFill/>
          </a:ln>
          <a:effectLst>
            <a:outerShdw blurRad="19050">
              <a:srgbClr val="000000">
                <a:alpha val="45882"/>
              </a:srgbClr>
            </a:outerShdw>
          </a:effectLst>
        </p:spPr>
        <p:txBody>
          <a:bodyPr spcFirstLastPara="1" wrap="square" lIns="68575" tIns="34275" rIns="68575" bIns="34275" anchor="ctr" anchorCtr="0">
            <a:normAutofit/>
          </a:bodyPr>
          <a:lstStyle>
            <a:lvl1pPr lvl="0" algn="ctr">
              <a:lnSpc>
                <a:spcPct val="90000"/>
              </a:lnSpc>
              <a:spcBef>
                <a:spcPts val="0"/>
              </a:spcBef>
              <a:spcAft>
                <a:spcPts val="0"/>
              </a:spcAft>
              <a:buClr>
                <a:schemeClr val="lt2"/>
              </a:buClr>
              <a:buSzPts val="3000"/>
              <a:buFont typeface="Sorts Mill Goudy"/>
              <a:buNone/>
              <a:defRPr sz="30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p13"/>
          <p:cNvSpPr txBox="1">
            <a:spLocks noGrp="1"/>
          </p:cNvSpPr>
          <p:nvPr>
            <p:ph type="body" idx="1"/>
          </p:nvPr>
        </p:nvSpPr>
        <p:spPr>
          <a:xfrm>
            <a:off x="685346" y="3221385"/>
            <a:ext cx="7765200" cy="1126500"/>
          </a:xfrm>
          <a:prstGeom prst="rect">
            <a:avLst/>
          </a:prstGeom>
          <a:noFill/>
          <a:ln>
            <a:noFill/>
          </a:ln>
          <a:effectLst>
            <a:outerShdw blurRad="19050">
              <a:srgbClr val="000000">
                <a:alpha val="45882"/>
              </a:srgbClr>
            </a:outerShdw>
          </a:effectLst>
        </p:spPr>
        <p:txBody>
          <a:bodyPr spcFirstLastPara="1" wrap="square" lIns="68575" tIns="34275" rIns="68575" bIns="34275" anchor="ctr" anchorCtr="0">
            <a:normAutofit/>
          </a:bodyPr>
          <a:lstStyle>
            <a:lvl1pPr marL="457200" lvl="0" indent="-228600" algn="ctr">
              <a:lnSpc>
                <a:spcPct val="110000"/>
              </a:lnSpc>
              <a:spcBef>
                <a:spcPts val="200"/>
              </a:spcBef>
              <a:spcAft>
                <a:spcPts val="0"/>
              </a:spcAft>
              <a:buSzPts val="800"/>
              <a:buNone/>
              <a:defRPr sz="1200"/>
            </a:lvl1pPr>
            <a:lvl2pPr marL="914400" lvl="1" indent="-228600" algn="l">
              <a:spcBef>
                <a:spcPts val="500"/>
              </a:spcBef>
              <a:spcAft>
                <a:spcPts val="0"/>
              </a:spcAft>
              <a:buSzPts val="700"/>
              <a:buNone/>
              <a:defRPr sz="1100"/>
            </a:lvl2pPr>
            <a:lvl3pPr marL="1371600" lvl="2" indent="-228600" algn="l">
              <a:spcBef>
                <a:spcPts val="500"/>
              </a:spcBef>
              <a:spcAft>
                <a:spcPts val="0"/>
              </a:spcAft>
              <a:buSzPts val="600"/>
              <a:buNone/>
              <a:defRPr sz="900"/>
            </a:lvl3pPr>
            <a:lvl4pPr marL="1828800" lvl="3" indent="-228600" algn="l">
              <a:spcBef>
                <a:spcPts val="500"/>
              </a:spcBef>
              <a:spcAft>
                <a:spcPts val="0"/>
              </a:spcAft>
              <a:buSzPts val="500"/>
              <a:buNone/>
              <a:defRPr sz="800"/>
            </a:lvl4pPr>
            <a:lvl5pPr marL="2286000" lvl="4" indent="-228600" algn="l">
              <a:spcBef>
                <a:spcPts val="500"/>
              </a:spcBef>
              <a:spcAft>
                <a:spcPts val="0"/>
              </a:spcAft>
              <a:buSzPts val="500"/>
              <a:buNone/>
              <a:defRPr sz="800"/>
            </a:lvl5pPr>
            <a:lvl6pPr marL="2743200" lvl="5" indent="-228600" algn="l">
              <a:spcBef>
                <a:spcPts val="500"/>
              </a:spcBef>
              <a:spcAft>
                <a:spcPts val="0"/>
              </a:spcAft>
              <a:buSzPts val="500"/>
              <a:buNone/>
              <a:defRPr sz="800"/>
            </a:lvl6pPr>
            <a:lvl7pPr marL="3200400" lvl="6" indent="-228600" algn="l">
              <a:spcBef>
                <a:spcPts val="500"/>
              </a:spcBef>
              <a:spcAft>
                <a:spcPts val="0"/>
              </a:spcAft>
              <a:buSzPts val="500"/>
              <a:buNone/>
              <a:defRPr sz="800"/>
            </a:lvl7pPr>
            <a:lvl8pPr marL="3657600" lvl="7" indent="-228600" algn="l">
              <a:spcBef>
                <a:spcPts val="500"/>
              </a:spcBef>
              <a:spcAft>
                <a:spcPts val="0"/>
              </a:spcAft>
              <a:buSzPts val="500"/>
              <a:buNone/>
              <a:defRPr sz="800"/>
            </a:lvl8pPr>
            <a:lvl9pPr marL="4114800" lvl="8" indent="-228600" algn="l">
              <a:spcBef>
                <a:spcPts val="500"/>
              </a:spcBef>
              <a:spcAft>
                <a:spcPts val="500"/>
              </a:spcAft>
              <a:buSzPts val="500"/>
              <a:buNone/>
              <a:defRPr sz="800"/>
            </a:lvl9pPr>
          </a:lstStyle>
          <a:p>
            <a:endParaRPr/>
          </a:p>
        </p:txBody>
      </p:sp>
      <p:sp>
        <p:nvSpPr>
          <p:cNvPr id="93" name="Google Shape;93;p13"/>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3"/>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 name="Google Shape;95;p13"/>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6"/>
        <p:cNvGrpSpPr/>
        <p:nvPr/>
      </p:nvGrpSpPr>
      <p:grpSpPr>
        <a:xfrm>
          <a:off x="0" y="0"/>
          <a:ext cx="0" cy="0"/>
          <a:chOff x="0" y="0"/>
          <a:chExt cx="0" cy="0"/>
        </a:xfrm>
      </p:grpSpPr>
      <p:sp>
        <p:nvSpPr>
          <p:cNvPr id="97" name="Google Shape;97;p14"/>
          <p:cNvSpPr txBox="1">
            <a:spLocks noGrp="1"/>
          </p:cNvSpPr>
          <p:nvPr>
            <p:ph type="title"/>
          </p:nvPr>
        </p:nvSpPr>
        <p:spPr>
          <a:xfrm>
            <a:off x="1084659" y="457200"/>
            <a:ext cx="6977100" cy="2244600"/>
          </a:xfrm>
          <a:prstGeom prst="rect">
            <a:avLst/>
          </a:prstGeom>
          <a:noFill/>
          <a:ln>
            <a:noFill/>
          </a:ln>
          <a:effectLst>
            <a:outerShdw blurRad="19050">
              <a:srgbClr val="000000">
                <a:alpha val="45882"/>
              </a:srgbClr>
            </a:outerShdw>
          </a:effectLst>
        </p:spPr>
        <p:txBody>
          <a:bodyPr spcFirstLastPara="1" wrap="square" lIns="68575" tIns="34275" rIns="68575" bIns="34275" anchor="ctr" anchorCtr="0">
            <a:normAutofit/>
          </a:bodyPr>
          <a:lstStyle>
            <a:lvl1pPr lvl="0" algn="ctr">
              <a:lnSpc>
                <a:spcPct val="90000"/>
              </a:lnSpc>
              <a:spcBef>
                <a:spcPts val="0"/>
              </a:spcBef>
              <a:spcAft>
                <a:spcPts val="0"/>
              </a:spcAft>
              <a:buClr>
                <a:schemeClr val="lt2"/>
              </a:buClr>
              <a:buSzPts val="2700"/>
              <a:buFont typeface="Sorts Mill Goudy"/>
              <a:buNone/>
              <a:defRPr sz="2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14"/>
          <p:cNvSpPr txBox="1">
            <a:spLocks noGrp="1"/>
          </p:cNvSpPr>
          <p:nvPr>
            <p:ph type="body" idx="1"/>
          </p:nvPr>
        </p:nvSpPr>
        <p:spPr>
          <a:xfrm>
            <a:off x="1290483" y="2707524"/>
            <a:ext cx="6564300" cy="399600"/>
          </a:xfrm>
          <a:prstGeom prst="rect">
            <a:avLst/>
          </a:prstGeom>
          <a:noFill/>
          <a:ln>
            <a:noFill/>
          </a:ln>
          <a:effectLst>
            <a:outerShdw blurRad="19050">
              <a:srgbClr val="000000">
                <a:alpha val="45882"/>
              </a:srgbClr>
            </a:outerShdw>
          </a:effectLst>
        </p:spPr>
        <p:txBody>
          <a:bodyPr spcFirstLastPara="1" wrap="square" lIns="68575" tIns="34275" rIns="68575" bIns="34275" anchor="t" anchorCtr="0">
            <a:normAutofit/>
          </a:bodyPr>
          <a:lstStyle>
            <a:lvl1pPr marL="457200" lvl="0" indent="-228600" algn="r">
              <a:lnSpc>
                <a:spcPct val="110000"/>
              </a:lnSpc>
              <a:spcBef>
                <a:spcPts val="200"/>
              </a:spcBef>
              <a:spcAft>
                <a:spcPts val="0"/>
              </a:spcAft>
              <a:buSzPts val="700"/>
              <a:buNone/>
              <a:defRPr sz="1100"/>
            </a:lvl1pPr>
            <a:lvl2pPr marL="914400" lvl="1" indent="-228600" algn="l">
              <a:spcBef>
                <a:spcPts val="500"/>
              </a:spcBef>
              <a:spcAft>
                <a:spcPts val="0"/>
              </a:spcAft>
              <a:buSzPts val="700"/>
              <a:buNone/>
              <a:defRPr sz="1100"/>
            </a:lvl2pPr>
            <a:lvl3pPr marL="1371600" lvl="2" indent="-228600" algn="l">
              <a:spcBef>
                <a:spcPts val="500"/>
              </a:spcBef>
              <a:spcAft>
                <a:spcPts val="0"/>
              </a:spcAft>
              <a:buSzPts val="600"/>
              <a:buNone/>
              <a:defRPr sz="900"/>
            </a:lvl3pPr>
            <a:lvl4pPr marL="1828800" lvl="3" indent="-228600" algn="l">
              <a:spcBef>
                <a:spcPts val="500"/>
              </a:spcBef>
              <a:spcAft>
                <a:spcPts val="0"/>
              </a:spcAft>
              <a:buSzPts val="500"/>
              <a:buNone/>
              <a:defRPr sz="800"/>
            </a:lvl4pPr>
            <a:lvl5pPr marL="2286000" lvl="4" indent="-228600" algn="l">
              <a:spcBef>
                <a:spcPts val="500"/>
              </a:spcBef>
              <a:spcAft>
                <a:spcPts val="0"/>
              </a:spcAft>
              <a:buSzPts val="500"/>
              <a:buNone/>
              <a:defRPr sz="800"/>
            </a:lvl5pPr>
            <a:lvl6pPr marL="2743200" lvl="5" indent="-228600" algn="l">
              <a:spcBef>
                <a:spcPts val="500"/>
              </a:spcBef>
              <a:spcAft>
                <a:spcPts val="0"/>
              </a:spcAft>
              <a:buSzPts val="500"/>
              <a:buNone/>
              <a:defRPr sz="800"/>
            </a:lvl6pPr>
            <a:lvl7pPr marL="3200400" lvl="6" indent="-228600" algn="l">
              <a:spcBef>
                <a:spcPts val="500"/>
              </a:spcBef>
              <a:spcAft>
                <a:spcPts val="0"/>
              </a:spcAft>
              <a:buSzPts val="500"/>
              <a:buNone/>
              <a:defRPr sz="800"/>
            </a:lvl7pPr>
            <a:lvl8pPr marL="3657600" lvl="7" indent="-228600" algn="l">
              <a:spcBef>
                <a:spcPts val="500"/>
              </a:spcBef>
              <a:spcAft>
                <a:spcPts val="0"/>
              </a:spcAft>
              <a:buSzPts val="500"/>
              <a:buNone/>
              <a:defRPr sz="800"/>
            </a:lvl8pPr>
            <a:lvl9pPr marL="4114800" lvl="8" indent="-228600" algn="l">
              <a:spcBef>
                <a:spcPts val="500"/>
              </a:spcBef>
              <a:spcAft>
                <a:spcPts val="500"/>
              </a:spcAft>
              <a:buSzPts val="500"/>
              <a:buNone/>
              <a:defRPr sz="800"/>
            </a:lvl9pPr>
          </a:lstStyle>
          <a:p>
            <a:endParaRPr/>
          </a:p>
        </p:txBody>
      </p:sp>
      <p:sp>
        <p:nvSpPr>
          <p:cNvPr id="99" name="Google Shape;99;p14"/>
          <p:cNvSpPr txBox="1">
            <a:spLocks noGrp="1"/>
          </p:cNvSpPr>
          <p:nvPr>
            <p:ph type="body" idx="2"/>
          </p:nvPr>
        </p:nvSpPr>
        <p:spPr>
          <a:xfrm>
            <a:off x="685346" y="3228265"/>
            <a:ext cx="7765200" cy="1117200"/>
          </a:xfrm>
          <a:prstGeom prst="rect">
            <a:avLst/>
          </a:prstGeom>
          <a:noFill/>
          <a:ln>
            <a:noFill/>
          </a:ln>
          <a:effectLst>
            <a:outerShdw blurRad="19050">
              <a:srgbClr val="000000">
                <a:alpha val="45882"/>
              </a:srgbClr>
            </a:outerShdw>
          </a:effectLst>
        </p:spPr>
        <p:txBody>
          <a:bodyPr spcFirstLastPara="1" wrap="square" lIns="68575" tIns="34275" rIns="68575" bIns="34275" anchor="ctr" anchorCtr="0">
            <a:normAutofit/>
          </a:bodyPr>
          <a:lstStyle>
            <a:lvl1pPr marL="457200" lvl="0" indent="-228600" algn="ctr">
              <a:lnSpc>
                <a:spcPct val="110000"/>
              </a:lnSpc>
              <a:spcBef>
                <a:spcPts val="200"/>
              </a:spcBef>
              <a:spcAft>
                <a:spcPts val="0"/>
              </a:spcAft>
              <a:buSzPts val="800"/>
              <a:buNone/>
              <a:defRPr sz="1200"/>
            </a:lvl1pPr>
            <a:lvl2pPr marL="914400" lvl="1" indent="-228600" algn="l">
              <a:spcBef>
                <a:spcPts val="500"/>
              </a:spcBef>
              <a:spcAft>
                <a:spcPts val="0"/>
              </a:spcAft>
              <a:buSzPts val="700"/>
              <a:buNone/>
              <a:defRPr sz="1100"/>
            </a:lvl2pPr>
            <a:lvl3pPr marL="1371600" lvl="2" indent="-228600" algn="l">
              <a:spcBef>
                <a:spcPts val="500"/>
              </a:spcBef>
              <a:spcAft>
                <a:spcPts val="0"/>
              </a:spcAft>
              <a:buSzPts val="600"/>
              <a:buNone/>
              <a:defRPr sz="900"/>
            </a:lvl3pPr>
            <a:lvl4pPr marL="1828800" lvl="3" indent="-228600" algn="l">
              <a:spcBef>
                <a:spcPts val="500"/>
              </a:spcBef>
              <a:spcAft>
                <a:spcPts val="0"/>
              </a:spcAft>
              <a:buSzPts val="500"/>
              <a:buNone/>
              <a:defRPr sz="800"/>
            </a:lvl4pPr>
            <a:lvl5pPr marL="2286000" lvl="4" indent="-228600" algn="l">
              <a:spcBef>
                <a:spcPts val="500"/>
              </a:spcBef>
              <a:spcAft>
                <a:spcPts val="0"/>
              </a:spcAft>
              <a:buSzPts val="500"/>
              <a:buNone/>
              <a:defRPr sz="800"/>
            </a:lvl5pPr>
            <a:lvl6pPr marL="2743200" lvl="5" indent="-228600" algn="l">
              <a:spcBef>
                <a:spcPts val="500"/>
              </a:spcBef>
              <a:spcAft>
                <a:spcPts val="0"/>
              </a:spcAft>
              <a:buSzPts val="500"/>
              <a:buNone/>
              <a:defRPr sz="800"/>
            </a:lvl6pPr>
            <a:lvl7pPr marL="3200400" lvl="6" indent="-228600" algn="l">
              <a:spcBef>
                <a:spcPts val="500"/>
              </a:spcBef>
              <a:spcAft>
                <a:spcPts val="0"/>
              </a:spcAft>
              <a:buSzPts val="500"/>
              <a:buNone/>
              <a:defRPr sz="800"/>
            </a:lvl7pPr>
            <a:lvl8pPr marL="3657600" lvl="7" indent="-228600" algn="l">
              <a:spcBef>
                <a:spcPts val="500"/>
              </a:spcBef>
              <a:spcAft>
                <a:spcPts val="0"/>
              </a:spcAft>
              <a:buSzPts val="500"/>
              <a:buNone/>
              <a:defRPr sz="800"/>
            </a:lvl8pPr>
            <a:lvl9pPr marL="4114800" lvl="8" indent="-228600" algn="l">
              <a:spcBef>
                <a:spcPts val="500"/>
              </a:spcBef>
              <a:spcAft>
                <a:spcPts val="500"/>
              </a:spcAft>
              <a:buSzPts val="500"/>
              <a:buNone/>
              <a:defRPr sz="800"/>
            </a:lvl9pPr>
          </a:lstStyle>
          <a:p>
            <a:endParaRPr/>
          </a:p>
        </p:txBody>
      </p:sp>
      <p:sp>
        <p:nvSpPr>
          <p:cNvPr id="100" name="Google Shape;100;p14"/>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 name="Google Shape;101;p14"/>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2" name="Google Shape;102;p14"/>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03" name="Google Shape;103;p14"/>
          <p:cNvSpPr txBox="1"/>
          <p:nvPr/>
        </p:nvSpPr>
        <p:spPr>
          <a:xfrm>
            <a:off x="742950" y="663597"/>
            <a:ext cx="457200" cy="438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lt1"/>
              </a:buClr>
              <a:buSzPts val="6000"/>
              <a:buFont typeface="Sorts Mill Goudy"/>
              <a:buNone/>
            </a:pPr>
            <a:r>
              <a:rPr lang="en" sz="6000" b="0" i="0" u="none" strike="noStrike" cap="none">
                <a:solidFill>
                  <a:schemeClr val="lt1"/>
                </a:solidFill>
                <a:latin typeface="Sorts Mill Goudy"/>
                <a:ea typeface="Sorts Mill Goudy"/>
                <a:cs typeface="Sorts Mill Goudy"/>
                <a:sym typeface="Sorts Mill Goudy"/>
              </a:rPr>
              <a:t>“</a:t>
            </a:r>
            <a:endParaRPr sz="1100"/>
          </a:p>
        </p:txBody>
      </p:sp>
      <p:sp>
        <p:nvSpPr>
          <p:cNvPr id="104" name="Google Shape;104;p14"/>
          <p:cNvSpPr txBox="1"/>
          <p:nvPr/>
        </p:nvSpPr>
        <p:spPr>
          <a:xfrm>
            <a:off x="7878537" y="2196194"/>
            <a:ext cx="457200" cy="438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Clr>
                <a:schemeClr val="lt1"/>
              </a:buClr>
              <a:buSzPts val="6000"/>
              <a:buFont typeface="Sorts Mill Goudy"/>
              <a:buNone/>
            </a:pPr>
            <a:r>
              <a:rPr lang="en" sz="6000" b="0" i="0" u="none" strike="noStrike" cap="none">
                <a:solidFill>
                  <a:schemeClr val="lt1"/>
                </a:solidFill>
                <a:latin typeface="Sorts Mill Goudy"/>
                <a:ea typeface="Sorts Mill Goudy"/>
                <a:cs typeface="Sorts Mill Goudy"/>
                <a:sym typeface="Sorts Mill Goudy"/>
              </a:rPr>
              <a:t>”</a:t>
            </a:r>
            <a:endParaRPr sz="11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685346" y="1595206"/>
            <a:ext cx="7765200" cy="1884000"/>
          </a:xfrm>
          <a:prstGeom prst="rect">
            <a:avLst/>
          </a:prstGeom>
          <a:noFill/>
          <a:ln>
            <a:noFill/>
          </a:ln>
          <a:effectLst>
            <a:outerShdw blurRad="19050">
              <a:srgbClr val="000000">
                <a:alpha val="45882"/>
              </a:srgbClr>
            </a:outerShdw>
          </a:effectLst>
        </p:spPr>
        <p:txBody>
          <a:bodyPr spcFirstLastPara="1" wrap="square" lIns="68575" tIns="34275" rIns="68575" bIns="34275" anchor="b" anchorCtr="0">
            <a:normAutofit/>
          </a:bodyPr>
          <a:lstStyle>
            <a:lvl1pPr lvl="0" algn="ctr">
              <a:lnSpc>
                <a:spcPct val="90000"/>
              </a:lnSpc>
              <a:spcBef>
                <a:spcPts val="0"/>
              </a:spcBef>
              <a:spcAft>
                <a:spcPts val="0"/>
              </a:spcAft>
              <a:buClr>
                <a:schemeClr val="lt2"/>
              </a:buClr>
              <a:buSzPts val="2400"/>
              <a:buFont typeface="Sorts Mill Goudy"/>
              <a:buNone/>
              <a:defRPr sz="2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7" name="Google Shape;107;p15"/>
          <p:cNvSpPr txBox="1">
            <a:spLocks noGrp="1"/>
          </p:cNvSpPr>
          <p:nvPr>
            <p:ph type="body" idx="1"/>
          </p:nvPr>
        </p:nvSpPr>
        <p:spPr>
          <a:xfrm>
            <a:off x="685338" y="3487917"/>
            <a:ext cx="7764000" cy="855600"/>
          </a:xfrm>
          <a:prstGeom prst="rect">
            <a:avLst/>
          </a:prstGeom>
          <a:noFill/>
          <a:ln>
            <a:noFill/>
          </a:ln>
          <a:effectLst>
            <a:outerShdw blurRad="19050">
              <a:srgbClr val="000000">
                <a:alpha val="45882"/>
              </a:srgbClr>
            </a:outerShdw>
          </a:effectLst>
        </p:spPr>
        <p:txBody>
          <a:bodyPr spcFirstLastPara="1" wrap="square" lIns="68575" tIns="34275" rIns="68575" bIns="34275" anchor="t" anchorCtr="0">
            <a:normAutofit/>
          </a:bodyPr>
          <a:lstStyle>
            <a:lvl1pPr marL="457200" lvl="0" indent="-228600" algn="ctr">
              <a:lnSpc>
                <a:spcPct val="110000"/>
              </a:lnSpc>
              <a:spcBef>
                <a:spcPts val="200"/>
              </a:spcBef>
              <a:spcAft>
                <a:spcPts val="0"/>
              </a:spcAft>
              <a:buSzPts val="800"/>
              <a:buNone/>
              <a:defRPr sz="1200"/>
            </a:lvl1pPr>
            <a:lvl2pPr marL="914400" lvl="1" indent="-228600" algn="l">
              <a:spcBef>
                <a:spcPts val="500"/>
              </a:spcBef>
              <a:spcAft>
                <a:spcPts val="0"/>
              </a:spcAft>
              <a:buSzPts val="700"/>
              <a:buNone/>
              <a:defRPr sz="1100"/>
            </a:lvl2pPr>
            <a:lvl3pPr marL="1371600" lvl="2" indent="-228600" algn="l">
              <a:spcBef>
                <a:spcPts val="500"/>
              </a:spcBef>
              <a:spcAft>
                <a:spcPts val="0"/>
              </a:spcAft>
              <a:buSzPts val="600"/>
              <a:buNone/>
              <a:defRPr sz="900"/>
            </a:lvl3pPr>
            <a:lvl4pPr marL="1828800" lvl="3" indent="-228600" algn="l">
              <a:spcBef>
                <a:spcPts val="500"/>
              </a:spcBef>
              <a:spcAft>
                <a:spcPts val="0"/>
              </a:spcAft>
              <a:buSzPts val="500"/>
              <a:buNone/>
              <a:defRPr sz="800"/>
            </a:lvl4pPr>
            <a:lvl5pPr marL="2286000" lvl="4" indent="-228600" algn="l">
              <a:spcBef>
                <a:spcPts val="500"/>
              </a:spcBef>
              <a:spcAft>
                <a:spcPts val="0"/>
              </a:spcAft>
              <a:buSzPts val="500"/>
              <a:buNone/>
              <a:defRPr sz="800"/>
            </a:lvl5pPr>
            <a:lvl6pPr marL="2743200" lvl="5" indent="-228600" algn="l">
              <a:spcBef>
                <a:spcPts val="500"/>
              </a:spcBef>
              <a:spcAft>
                <a:spcPts val="0"/>
              </a:spcAft>
              <a:buSzPts val="500"/>
              <a:buNone/>
              <a:defRPr sz="800"/>
            </a:lvl6pPr>
            <a:lvl7pPr marL="3200400" lvl="6" indent="-228600" algn="l">
              <a:spcBef>
                <a:spcPts val="500"/>
              </a:spcBef>
              <a:spcAft>
                <a:spcPts val="0"/>
              </a:spcAft>
              <a:buSzPts val="500"/>
              <a:buNone/>
              <a:defRPr sz="800"/>
            </a:lvl7pPr>
            <a:lvl8pPr marL="3657600" lvl="7" indent="-228600" algn="l">
              <a:spcBef>
                <a:spcPts val="500"/>
              </a:spcBef>
              <a:spcAft>
                <a:spcPts val="0"/>
              </a:spcAft>
              <a:buSzPts val="500"/>
              <a:buNone/>
              <a:defRPr sz="800"/>
            </a:lvl8pPr>
            <a:lvl9pPr marL="4114800" lvl="8" indent="-228600" algn="l">
              <a:spcBef>
                <a:spcPts val="500"/>
              </a:spcBef>
              <a:spcAft>
                <a:spcPts val="500"/>
              </a:spcAft>
              <a:buSzPts val="500"/>
              <a:buNone/>
              <a:defRPr sz="800"/>
            </a:lvl9pPr>
          </a:lstStyle>
          <a:p>
            <a:endParaRPr/>
          </a:p>
        </p:txBody>
      </p:sp>
      <p:sp>
        <p:nvSpPr>
          <p:cNvPr id="108" name="Google Shape;108;p15"/>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9" name="Google Shape;109;p15"/>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0" name="Google Shape;110;p15"/>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11"/>
        <p:cNvGrpSpPr/>
        <p:nvPr/>
      </p:nvGrpSpPr>
      <p:grpSpPr>
        <a:xfrm>
          <a:off x="0" y="0"/>
          <a:ext cx="0" cy="0"/>
          <a:chOff x="0" y="0"/>
          <a:chExt cx="0" cy="0"/>
        </a:xfrm>
      </p:grpSpPr>
      <p:pic>
        <p:nvPicPr>
          <p:cNvPr id="112" name="Google Shape;112;p16" descr="Slate-V2-HD-3colPhotoInset.png"/>
          <p:cNvPicPr preferRelativeResize="0"/>
          <p:nvPr/>
        </p:nvPicPr>
        <p:blipFill rotWithShape="1">
          <a:blip r:embed="rId2">
            <a:alphaModFix/>
          </a:blip>
          <a:srcRect/>
          <a:stretch/>
        </p:blipFill>
        <p:spPr>
          <a:xfrm>
            <a:off x="673472" y="1363661"/>
            <a:ext cx="2504978" cy="1385888"/>
          </a:xfrm>
          <a:prstGeom prst="rect">
            <a:avLst/>
          </a:prstGeom>
          <a:noFill/>
          <a:ln>
            <a:noFill/>
          </a:ln>
        </p:spPr>
      </p:pic>
      <p:pic>
        <p:nvPicPr>
          <p:cNvPr id="113" name="Google Shape;113;p16" descr="Slate-V2-HD-3colPhotoInset.png"/>
          <p:cNvPicPr preferRelativeResize="0"/>
          <p:nvPr/>
        </p:nvPicPr>
        <p:blipFill rotWithShape="1">
          <a:blip r:embed="rId2">
            <a:alphaModFix/>
          </a:blip>
          <a:srcRect/>
          <a:stretch/>
        </p:blipFill>
        <p:spPr>
          <a:xfrm>
            <a:off x="3302850" y="1363661"/>
            <a:ext cx="2504978" cy="1385888"/>
          </a:xfrm>
          <a:prstGeom prst="rect">
            <a:avLst/>
          </a:prstGeom>
          <a:noFill/>
          <a:ln>
            <a:noFill/>
          </a:ln>
        </p:spPr>
      </p:pic>
      <p:pic>
        <p:nvPicPr>
          <p:cNvPr id="114" name="Google Shape;114;p16" descr="Slate-V2-HD-3colPhotoInset.png"/>
          <p:cNvPicPr preferRelativeResize="0"/>
          <p:nvPr/>
        </p:nvPicPr>
        <p:blipFill rotWithShape="1">
          <a:blip r:embed="rId2">
            <a:alphaModFix/>
          </a:blip>
          <a:srcRect/>
          <a:stretch/>
        </p:blipFill>
        <p:spPr>
          <a:xfrm>
            <a:off x="5952038" y="1363661"/>
            <a:ext cx="2504978" cy="1385888"/>
          </a:xfrm>
          <a:prstGeom prst="rect">
            <a:avLst/>
          </a:prstGeom>
          <a:noFill/>
          <a:ln>
            <a:noFill/>
          </a:ln>
        </p:spPr>
      </p:pic>
      <p:sp>
        <p:nvSpPr>
          <p:cNvPr id="115" name="Google Shape;115;p16"/>
          <p:cNvSpPr txBox="1">
            <a:spLocks noGrp="1"/>
          </p:cNvSpPr>
          <p:nvPr>
            <p:ph type="title"/>
          </p:nvPr>
        </p:nvSpPr>
        <p:spPr>
          <a:xfrm>
            <a:off x="685346" y="457200"/>
            <a:ext cx="7765200" cy="727800"/>
          </a:xfrm>
          <a:prstGeom prst="rect">
            <a:avLst/>
          </a:prstGeom>
          <a:noFill/>
          <a:ln>
            <a:noFill/>
          </a:ln>
          <a:effectLst>
            <a:outerShdw blurRad="19050">
              <a:srgbClr val="000000">
                <a:alpha val="45882"/>
              </a:srgbClr>
            </a:outerShdw>
          </a:effectLst>
        </p:spPr>
        <p:txBody>
          <a:bodyPr spcFirstLastPara="1" wrap="square" lIns="68575" tIns="34275" rIns="68575" bIns="34275" anchor="ctr" anchorCtr="0">
            <a:normAutofit/>
          </a:bodyPr>
          <a:lstStyle>
            <a:lvl1pPr lvl="0" algn="ctr">
              <a:lnSpc>
                <a:spcPct val="90000"/>
              </a:lnSpc>
              <a:spcBef>
                <a:spcPts val="0"/>
              </a:spcBef>
              <a:spcAft>
                <a:spcPts val="0"/>
              </a:spcAft>
              <a:buClr>
                <a:schemeClr val="lt2"/>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6" name="Google Shape;116;p16"/>
          <p:cNvSpPr txBox="1">
            <a:spLocks noGrp="1"/>
          </p:cNvSpPr>
          <p:nvPr>
            <p:ph type="body" idx="1"/>
          </p:nvPr>
        </p:nvSpPr>
        <p:spPr>
          <a:xfrm>
            <a:off x="685346" y="2928079"/>
            <a:ext cx="2475600" cy="432300"/>
          </a:xfrm>
          <a:prstGeom prst="rect">
            <a:avLst/>
          </a:prstGeom>
          <a:noFill/>
          <a:ln>
            <a:noFill/>
          </a:ln>
          <a:effectLst>
            <a:outerShdw blurRad="19050">
              <a:srgbClr val="000000">
                <a:alpha val="45882"/>
              </a:srgbClr>
            </a:outerShdw>
          </a:effectLst>
        </p:spPr>
        <p:txBody>
          <a:bodyPr spcFirstLastPara="1" wrap="square" lIns="68575" tIns="34275" rIns="68575" bIns="34275" anchor="b" anchorCtr="0">
            <a:noAutofit/>
          </a:bodyPr>
          <a:lstStyle>
            <a:lvl1pPr marL="457200" lvl="0" indent="-228600" algn="ctr">
              <a:lnSpc>
                <a:spcPct val="110000"/>
              </a:lnSpc>
              <a:spcBef>
                <a:spcPts val="300"/>
              </a:spcBef>
              <a:spcAft>
                <a:spcPts val="0"/>
              </a:spcAft>
              <a:buSzPts val="1100"/>
              <a:buNone/>
              <a:defRPr sz="1500" b="0">
                <a:solidFill>
                  <a:schemeClr val="lt1"/>
                </a:solidFill>
              </a:defRPr>
            </a:lvl1pPr>
            <a:lvl2pPr marL="914400" lvl="1" indent="-228600" algn="l">
              <a:spcBef>
                <a:spcPts val="500"/>
              </a:spcBef>
              <a:spcAft>
                <a:spcPts val="0"/>
              </a:spcAft>
              <a:buSzPts val="1100"/>
              <a:buNone/>
              <a:defRPr sz="1500" b="1"/>
            </a:lvl2pPr>
            <a:lvl3pPr marL="1371600" lvl="2" indent="-228600" algn="l">
              <a:spcBef>
                <a:spcPts val="500"/>
              </a:spcBef>
              <a:spcAft>
                <a:spcPts val="0"/>
              </a:spcAft>
              <a:buSzPts val="900"/>
              <a:buNone/>
              <a:defRPr sz="1400" b="1"/>
            </a:lvl3pPr>
            <a:lvl4pPr marL="1828800" lvl="3" indent="-228600" algn="l">
              <a:spcBef>
                <a:spcPts val="500"/>
              </a:spcBef>
              <a:spcAft>
                <a:spcPts val="0"/>
              </a:spcAft>
              <a:buSzPts val="800"/>
              <a:buNone/>
              <a:defRPr sz="1200" b="1"/>
            </a:lvl4pPr>
            <a:lvl5pPr marL="2286000" lvl="4" indent="-228600" algn="l">
              <a:spcBef>
                <a:spcPts val="500"/>
              </a:spcBef>
              <a:spcAft>
                <a:spcPts val="0"/>
              </a:spcAft>
              <a:buSzPts val="800"/>
              <a:buNone/>
              <a:defRPr sz="1200" b="1"/>
            </a:lvl5pPr>
            <a:lvl6pPr marL="2743200" lvl="5" indent="-228600" algn="l">
              <a:spcBef>
                <a:spcPts val="500"/>
              </a:spcBef>
              <a:spcAft>
                <a:spcPts val="0"/>
              </a:spcAft>
              <a:buSzPts val="800"/>
              <a:buNone/>
              <a:defRPr sz="1200" b="1"/>
            </a:lvl6pPr>
            <a:lvl7pPr marL="3200400" lvl="6" indent="-228600" algn="l">
              <a:spcBef>
                <a:spcPts val="500"/>
              </a:spcBef>
              <a:spcAft>
                <a:spcPts val="0"/>
              </a:spcAft>
              <a:buSzPts val="800"/>
              <a:buNone/>
              <a:defRPr sz="1200" b="1"/>
            </a:lvl7pPr>
            <a:lvl8pPr marL="3657600" lvl="7" indent="-228600" algn="l">
              <a:spcBef>
                <a:spcPts val="500"/>
              </a:spcBef>
              <a:spcAft>
                <a:spcPts val="0"/>
              </a:spcAft>
              <a:buSzPts val="800"/>
              <a:buNone/>
              <a:defRPr sz="1200" b="1"/>
            </a:lvl8pPr>
            <a:lvl9pPr marL="4114800" lvl="8" indent="-228600" algn="l">
              <a:spcBef>
                <a:spcPts val="500"/>
              </a:spcBef>
              <a:spcAft>
                <a:spcPts val="500"/>
              </a:spcAft>
              <a:buSzPts val="800"/>
              <a:buNone/>
              <a:defRPr sz="1200" b="1"/>
            </a:lvl9pPr>
          </a:lstStyle>
          <a:p>
            <a:endParaRPr/>
          </a:p>
        </p:txBody>
      </p:sp>
      <p:sp>
        <p:nvSpPr>
          <p:cNvPr id="117" name="Google Shape;117;p16"/>
          <p:cNvSpPr>
            <a:spLocks noGrp="1"/>
          </p:cNvSpPr>
          <p:nvPr>
            <p:ph type="pic" idx="2"/>
          </p:nvPr>
        </p:nvSpPr>
        <p:spPr>
          <a:xfrm>
            <a:off x="763576" y="1454188"/>
            <a:ext cx="2319300" cy="1202100"/>
          </a:xfrm>
          <a:prstGeom prst="roundRect">
            <a:avLst>
              <a:gd name="adj" fmla="val 1858"/>
            </a:avLst>
          </a:prstGeom>
          <a:noFill/>
          <a:ln>
            <a:noFill/>
          </a:ln>
          <a:effectLst>
            <a:outerShdw blurRad="28575" dist="19050" dir="4440000">
              <a:srgbClr val="000000">
                <a:alpha val="35686"/>
              </a:srgbClr>
            </a:outerShdw>
          </a:effectLst>
        </p:spPr>
        <p:txBody>
          <a:bodyPr spcFirstLastPara="1" wrap="square" lIns="68575" tIns="34275" rIns="68575" bIns="34275" anchor="t" anchorCtr="0">
            <a:noAutofit/>
          </a:bodyPr>
          <a:lstStyle>
            <a:lvl1pPr marR="0" lvl="0" algn="ctr" rtl="0">
              <a:lnSpc>
                <a:spcPct val="110000"/>
              </a:lnSpc>
              <a:spcBef>
                <a:spcPts val="2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1pPr>
            <a:lvl2pPr marR="0" lvl="1" algn="l" rtl="0">
              <a:spcBef>
                <a:spcPts val="5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2pPr>
            <a:lvl3pPr marR="0" lvl="2" algn="l" rtl="0">
              <a:spcBef>
                <a:spcPts val="5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3pPr>
            <a:lvl4pPr marR="0" lvl="3" algn="l" rtl="0">
              <a:spcBef>
                <a:spcPts val="5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4pPr>
            <a:lvl5pPr marR="0" lvl="4" algn="l" rtl="0">
              <a:spcBef>
                <a:spcPts val="5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5pPr>
            <a:lvl6pPr marR="0" lvl="5" algn="l" rtl="0">
              <a:spcBef>
                <a:spcPts val="5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6pPr>
            <a:lvl7pPr marR="0" lvl="6" algn="l" rtl="0">
              <a:spcBef>
                <a:spcPts val="5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7pPr>
            <a:lvl8pPr marR="0" lvl="7" algn="l" rtl="0">
              <a:spcBef>
                <a:spcPts val="5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8pPr>
            <a:lvl9pPr marR="0" lvl="8" algn="l" rtl="0">
              <a:spcBef>
                <a:spcPts val="500"/>
              </a:spcBef>
              <a:spcAft>
                <a:spcPts val="50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9pPr>
          </a:lstStyle>
          <a:p>
            <a:endParaRPr/>
          </a:p>
        </p:txBody>
      </p:sp>
      <p:sp>
        <p:nvSpPr>
          <p:cNvPr id="118" name="Google Shape;118;p16"/>
          <p:cNvSpPr txBox="1">
            <a:spLocks noGrp="1"/>
          </p:cNvSpPr>
          <p:nvPr>
            <p:ph type="body" idx="3"/>
          </p:nvPr>
        </p:nvSpPr>
        <p:spPr>
          <a:xfrm>
            <a:off x="685346" y="3429332"/>
            <a:ext cx="2475600" cy="914100"/>
          </a:xfrm>
          <a:prstGeom prst="rect">
            <a:avLst/>
          </a:prstGeom>
          <a:noFill/>
          <a:ln>
            <a:noFill/>
          </a:ln>
          <a:effectLst>
            <a:outerShdw blurRad="19050">
              <a:srgbClr val="000000">
                <a:alpha val="45882"/>
              </a:srgbClr>
            </a:outerShdw>
          </a:effectLst>
        </p:spPr>
        <p:txBody>
          <a:bodyPr spcFirstLastPara="1" wrap="square" lIns="68575" tIns="34275" rIns="68575" bIns="34275" anchor="t" anchorCtr="0">
            <a:normAutofit/>
          </a:bodyPr>
          <a:lstStyle>
            <a:lvl1pPr marL="457200" lvl="0" indent="-228600" algn="ctr">
              <a:lnSpc>
                <a:spcPct val="110000"/>
              </a:lnSpc>
              <a:spcBef>
                <a:spcPts val="200"/>
              </a:spcBef>
              <a:spcAft>
                <a:spcPts val="0"/>
              </a:spcAft>
              <a:buSzPts val="700"/>
              <a:buNone/>
              <a:defRPr sz="1100"/>
            </a:lvl1pPr>
            <a:lvl2pPr marL="914400" lvl="1" indent="-228600" algn="l">
              <a:spcBef>
                <a:spcPts val="500"/>
              </a:spcBef>
              <a:spcAft>
                <a:spcPts val="0"/>
              </a:spcAft>
              <a:buSzPts val="600"/>
              <a:buNone/>
              <a:defRPr sz="900"/>
            </a:lvl2pPr>
            <a:lvl3pPr marL="1371600" lvl="2" indent="-228600" algn="l">
              <a:spcBef>
                <a:spcPts val="500"/>
              </a:spcBef>
              <a:spcAft>
                <a:spcPts val="0"/>
              </a:spcAft>
              <a:buSzPts val="5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119" name="Google Shape;119;p16"/>
          <p:cNvSpPr txBox="1">
            <a:spLocks noGrp="1"/>
          </p:cNvSpPr>
          <p:nvPr>
            <p:ph type="body" idx="4"/>
          </p:nvPr>
        </p:nvSpPr>
        <p:spPr>
          <a:xfrm>
            <a:off x="3332091" y="2928079"/>
            <a:ext cx="2475600" cy="432300"/>
          </a:xfrm>
          <a:prstGeom prst="rect">
            <a:avLst/>
          </a:prstGeom>
          <a:noFill/>
          <a:ln>
            <a:noFill/>
          </a:ln>
          <a:effectLst>
            <a:outerShdw blurRad="19050">
              <a:srgbClr val="000000">
                <a:alpha val="45882"/>
              </a:srgbClr>
            </a:outerShdw>
          </a:effectLst>
        </p:spPr>
        <p:txBody>
          <a:bodyPr spcFirstLastPara="1" wrap="square" lIns="68575" tIns="34275" rIns="68575" bIns="34275" anchor="b" anchorCtr="0">
            <a:noAutofit/>
          </a:bodyPr>
          <a:lstStyle>
            <a:lvl1pPr marL="457200" lvl="0" indent="-228600" algn="ctr">
              <a:lnSpc>
                <a:spcPct val="110000"/>
              </a:lnSpc>
              <a:spcBef>
                <a:spcPts val="300"/>
              </a:spcBef>
              <a:spcAft>
                <a:spcPts val="0"/>
              </a:spcAft>
              <a:buSzPts val="1100"/>
              <a:buNone/>
              <a:defRPr sz="1500" b="0">
                <a:solidFill>
                  <a:schemeClr val="lt1"/>
                </a:solidFill>
              </a:defRPr>
            </a:lvl1pPr>
            <a:lvl2pPr marL="914400" lvl="1" indent="-228600" algn="l">
              <a:spcBef>
                <a:spcPts val="500"/>
              </a:spcBef>
              <a:spcAft>
                <a:spcPts val="0"/>
              </a:spcAft>
              <a:buSzPts val="1100"/>
              <a:buNone/>
              <a:defRPr sz="1500" b="1"/>
            </a:lvl2pPr>
            <a:lvl3pPr marL="1371600" lvl="2" indent="-228600" algn="l">
              <a:spcBef>
                <a:spcPts val="500"/>
              </a:spcBef>
              <a:spcAft>
                <a:spcPts val="0"/>
              </a:spcAft>
              <a:buSzPts val="900"/>
              <a:buNone/>
              <a:defRPr sz="1400" b="1"/>
            </a:lvl3pPr>
            <a:lvl4pPr marL="1828800" lvl="3" indent="-228600" algn="l">
              <a:spcBef>
                <a:spcPts val="500"/>
              </a:spcBef>
              <a:spcAft>
                <a:spcPts val="0"/>
              </a:spcAft>
              <a:buSzPts val="800"/>
              <a:buNone/>
              <a:defRPr sz="1200" b="1"/>
            </a:lvl4pPr>
            <a:lvl5pPr marL="2286000" lvl="4" indent="-228600" algn="l">
              <a:spcBef>
                <a:spcPts val="500"/>
              </a:spcBef>
              <a:spcAft>
                <a:spcPts val="0"/>
              </a:spcAft>
              <a:buSzPts val="800"/>
              <a:buNone/>
              <a:defRPr sz="1200" b="1"/>
            </a:lvl5pPr>
            <a:lvl6pPr marL="2743200" lvl="5" indent="-228600" algn="l">
              <a:spcBef>
                <a:spcPts val="500"/>
              </a:spcBef>
              <a:spcAft>
                <a:spcPts val="0"/>
              </a:spcAft>
              <a:buSzPts val="800"/>
              <a:buNone/>
              <a:defRPr sz="1200" b="1"/>
            </a:lvl6pPr>
            <a:lvl7pPr marL="3200400" lvl="6" indent="-228600" algn="l">
              <a:spcBef>
                <a:spcPts val="500"/>
              </a:spcBef>
              <a:spcAft>
                <a:spcPts val="0"/>
              </a:spcAft>
              <a:buSzPts val="800"/>
              <a:buNone/>
              <a:defRPr sz="1200" b="1"/>
            </a:lvl7pPr>
            <a:lvl8pPr marL="3657600" lvl="7" indent="-228600" algn="l">
              <a:spcBef>
                <a:spcPts val="500"/>
              </a:spcBef>
              <a:spcAft>
                <a:spcPts val="0"/>
              </a:spcAft>
              <a:buSzPts val="800"/>
              <a:buNone/>
              <a:defRPr sz="1200" b="1"/>
            </a:lvl8pPr>
            <a:lvl9pPr marL="4114800" lvl="8" indent="-228600" algn="l">
              <a:spcBef>
                <a:spcPts val="500"/>
              </a:spcBef>
              <a:spcAft>
                <a:spcPts val="500"/>
              </a:spcAft>
              <a:buSzPts val="800"/>
              <a:buNone/>
              <a:defRPr sz="1200" b="1"/>
            </a:lvl9pPr>
          </a:lstStyle>
          <a:p>
            <a:endParaRPr/>
          </a:p>
        </p:txBody>
      </p:sp>
      <p:sp>
        <p:nvSpPr>
          <p:cNvPr id="120" name="Google Shape;120;p16"/>
          <p:cNvSpPr>
            <a:spLocks noGrp="1"/>
          </p:cNvSpPr>
          <p:nvPr>
            <p:ph type="pic" idx="5"/>
          </p:nvPr>
        </p:nvSpPr>
        <p:spPr>
          <a:xfrm>
            <a:off x="3409307" y="1454320"/>
            <a:ext cx="2319300" cy="1206000"/>
          </a:xfrm>
          <a:prstGeom prst="roundRect">
            <a:avLst>
              <a:gd name="adj" fmla="val 1858"/>
            </a:avLst>
          </a:prstGeom>
          <a:noFill/>
          <a:ln>
            <a:noFill/>
          </a:ln>
          <a:effectLst>
            <a:outerShdw blurRad="28575" dist="19050" dir="4440000">
              <a:srgbClr val="000000">
                <a:alpha val="35686"/>
              </a:srgbClr>
            </a:outerShdw>
          </a:effectLst>
        </p:spPr>
        <p:txBody>
          <a:bodyPr spcFirstLastPara="1" wrap="square" lIns="68575" tIns="34275" rIns="68575" bIns="34275" anchor="t" anchorCtr="0">
            <a:noAutofit/>
          </a:bodyPr>
          <a:lstStyle>
            <a:lvl1pPr marR="0" lvl="0" algn="ctr" rtl="0">
              <a:lnSpc>
                <a:spcPct val="110000"/>
              </a:lnSpc>
              <a:spcBef>
                <a:spcPts val="2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1pPr>
            <a:lvl2pPr marR="0" lvl="1" algn="l" rtl="0">
              <a:spcBef>
                <a:spcPts val="5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2pPr>
            <a:lvl3pPr marR="0" lvl="2" algn="l" rtl="0">
              <a:spcBef>
                <a:spcPts val="5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3pPr>
            <a:lvl4pPr marR="0" lvl="3" algn="l" rtl="0">
              <a:spcBef>
                <a:spcPts val="5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4pPr>
            <a:lvl5pPr marR="0" lvl="4" algn="l" rtl="0">
              <a:spcBef>
                <a:spcPts val="5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5pPr>
            <a:lvl6pPr marR="0" lvl="5" algn="l" rtl="0">
              <a:spcBef>
                <a:spcPts val="5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6pPr>
            <a:lvl7pPr marR="0" lvl="6" algn="l" rtl="0">
              <a:spcBef>
                <a:spcPts val="5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7pPr>
            <a:lvl8pPr marR="0" lvl="7" algn="l" rtl="0">
              <a:spcBef>
                <a:spcPts val="5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8pPr>
            <a:lvl9pPr marR="0" lvl="8" algn="l" rtl="0">
              <a:spcBef>
                <a:spcPts val="500"/>
              </a:spcBef>
              <a:spcAft>
                <a:spcPts val="50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9pPr>
          </a:lstStyle>
          <a:p>
            <a:endParaRPr/>
          </a:p>
        </p:txBody>
      </p:sp>
      <p:sp>
        <p:nvSpPr>
          <p:cNvPr id="121" name="Google Shape;121;p16"/>
          <p:cNvSpPr txBox="1">
            <a:spLocks noGrp="1"/>
          </p:cNvSpPr>
          <p:nvPr>
            <p:ph type="body" idx="6"/>
          </p:nvPr>
        </p:nvSpPr>
        <p:spPr>
          <a:xfrm>
            <a:off x="3331076" y="3429332"/>
            <a:ext cx="2475600" cy="914100"/>
          </a:xfrm>
          <a:prstGeom prst="rect">
            <a:avLst/>
          </a:prstGeom>
          <a:noFill/>
          <a:ln>
            <a:noFill/>
          </a:ln>
          <a:effectLst>
            <a:outerShdw blurRad="19050">
              <a:srgbClr val="000000">
                <a:alpha val="45882"/>
              </a:srgbClr>
            </a:outerShdw>
          </a:effectLst>
        </p:spPr>
        <p:txBody>
          <a:bodyPr spcFirstLastPara="1" wrap="square" lIns="68575" tIns="34275" rIns="68575" bIns="34275" anchor="t" anchorCtr="0">
            <a:normAutofit/>
          </a:bodyPr>
          <a:lstStyle>
            <a:lvl1pPr marL="457200" lvl="0" indent="-228600" algn="ctr">
              <a:lnSpc>
                <a:spcPct val="110000"/>
              </a:lnSpc>
              <a:spcBef>
                <a:spcPts val="200"/>
              </a:spcBef>
              <a:spcAft>
                <a:spcPts val="0"/>
              </a:spcAft>
              <a:buSzPts val="700"/>
              <a:buNone/>
              <a:defRPr sz="1100"/>
            </a:lvl1pPr>
            <a:lvl2pPr marL="914400" lvl="1" indent="-228600" algn="l">
              <a:spcBef>
                <a:spcPts val="500"/>
              </a:spcBef>
              <a:spcAft>
                <a:spcPts val="0"/>
              </a:spcAft>
              <a:buSzPts val="600"/>
              <a:buNone/>
              <a:defRPr sz="900"/>
            </a:lvl2pPr>
            <a:lvl3pPr marL="1371600" lvl="2" indent="-228600" algn="l">
              <a:spcBef>
                <a:spcPts val="500"/>
              </a:spcBef>
              <a:spcAft>
                <a:spcPts val="0"/>
              </a:spcAft>
              <a:buSzPts val="5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122" name="Google Shape;122;p16"/>
          <p:cNvSpPr txBox="1">
            <a:spLocks noGrp="1"/>
          </p:cNvSpPr>
          <p:nvPr>
            <p:ph type="body" idx="7"/>
          </p:nvPr>
        </p:nvSpPr>
        <p:spPr>
          <a:xfrm>
            <a:off x="5975023" y="2928079"/>
            <a:ext cx="2475600" cy="432300"/>
          </a:xfrm>
          <a:prstGeom prst="rect">
            <a:avLst/>
          </a:prstGeom>
          <a:noFill/>
          <a:ln>
            <a:noFill/>
          </a:ln>
          <a:effectLst>
            <a:outerShdw blurRad="19050">
              <a:srgbClr val="000000">
                <a:alpha val="45882"/>
              </a:srgbClr>
            </a:outerShdw>
          </a:effectLst>
        </p:spPr>
        <p:txBody>
          <a:bodyPr spcFirstLastPara="1" wrap="square" lIns="68575" tIns="34275" rIns="68575" bIns="34275" anchor="b" anchorCtr="0">
            <a:noAutofit/>
          </a:bodyPr>
          <a:lstStyle>
            <a:lvl1pPr marL="457200" lvl="0" indent="-228600" algn="ctr">
              <a:lnSpc>
                <a:spcPct val="110000"/>
              </a:lnSpc>
              <a:spcBef>
                <a:spcPts val="300"/>
              </a:spcBef>
              <a:spcAft>
                <a:spcPts val="0"/>
              </a:spcAft>
              <a:buSzPts val="1100"/>
              <a:buNone/>
              <a:defRPr sz="1500" b="0">
                <a:solidFill>
                  <a:schemeClr val="lt1"/>
                </a:solidFill>
              </a:defRPr>
            </a:lvl1pPr>
            <a:lvl2pPr marL="914400" lvl="1" indent="-228600" algn="l">
              <a:spcBef>
                <a:spcPts val="500"/>
              </a:spcBef>
              <a:spcAft>
                <a:spcPts val="0"/>
              </a:spcAft>
              <a:buSzPts val="1100"/>
              <a:buNone/>
              <a:defRPr sz="1500" b="1"/>
            </a:lvl2pPr>
            <a:lvl3pPr marL="1371600" lvl="2" indent="-228600" algn="l">
              <a:spcBef>
                <a:spcPts val="500"/>
              </a:spcBef>
              <a:spcAft>
                <a:spcPts val="0"/>
              </a:spcAft>
              <a:buSzPts val="900"/>
              <a:buNone/>
              <a:defRPr sz="1400" b="1"/>
            </a:lvl3pPr>
            <a:lvl4pPr marL="1828800" lvl="3" indent="-228600" algn="l">
              <a:spcBef>
                <a:spcPts val="500"/>
              </a:spcBef>
              <a:spcAft>
                <a:spcPts val="0"/>
              </a:spcAft>
              <a:buSzPts val="800"/>
              <a:buNone/>
              <a:defRPr sz="1200" b="1"/>
            </a:lvl4pPr>
            <a:lvl5pPr marL="2286000" lvl="4" indent="-228600" algn="l">
              <a:spcBef>
                <a:spcPts val="500"/>
              </a:spcBef>
              <a:spcAft>
                <a:spcPts val="0"/>
              </a:spcAft>
              <a:buSzPts val="800"/>
              <a:buNone/>
              <a:defRPr sz="1200" b="1"/>
            </a:lvl5pPr>
            <a:lvl6pPr marL="2743200" lvl="5" indent="-228600" algn="l">
              <a:spcBef>
                <a:spcPts val="500"/>
              </a:spcBef>
              <a:spcAft>
                <a:spcPts val="0"/>
              </a:spcAft>
              <a:buSzPts val="800"/>
              <a:buNone/>
              <a:defRPr sz="1200" b="1"/>
            </a:lvl6pPr>
            <a:lvl7pPr marL="3200400" lvl="6" indent="-228600" algn="l">
              <a:spcBef>
                <a:spcPts val="500"/>
              </a:spcBef>
              <a:spcAft>
                <a:spcPts val="0"/>
              </a:spcAft>
              <a:buSzPts val="800"/>
              <a:buNone/>
              <a:defRPr sz="1200" b="1"/>
            </a:lvl7pPr>
            <a:lvl8pPr marL="3657600" lvl="7" indent="-228600" algn="l">
              <a:spcBef>
                <a:spcPts val="500"/>
              </a:spcBef>
              <a:spcAft>
                <a:spcPts val="0"/>
              </a:spcAft>
              <a:buSzPts val="800"/>
              <a:buNone/>
              <a:defRPr sz="1200" b="1"/>
            </a:lvl8pPr>
            <a:lvl9pPr marL="4114800" lvl="8" indent="-228600" algn="l">
              <a:spcBef>
                <a:spcPts val="500"/>
              </a:spcBef>
              <a:spcAft>
                <a:spcPts val="500"/>
              </a:spcAft>
              <a:buSzPts val="800"/>
              <a:buNone/>
              <a:defRPr sz="1200" b="1"/>
            </a:lvl9pPr>
          </a:lstStyle>
          <a:p>
            <a:endParaRPr/>
          </a:p>
        </p:txBody>
      </p:sp>
      <p:sp>
        <p:nvSpPr>
          <p:cNvPr id="123" name="Google Shape;123;p16"/>
          <p:cNvSpPr>
            <a:spLocks noGrp="1"/>
          </p:cNvSpPr>
          <p:nvPr>
            <p:ph type="pic" idx="8"/>
          </p:nvPr>
        </p:nvSpPr>
        <p:spPr>
          <a:xfrm>
            <a:off x="6056773" y="1450824"/>
            <a:ext cx="2319300" cy="1205400"/>
          </a:xfrm>
          <a:prstGeom prst="roundRect">
            <a:avLst>
              <a:gd name="adj" fmla="val 1858"/>
            </a:avLst>
          </a:prstGeom>
          <a:noFill/>
          <a:ln>
            <a:noFill/>
          </a:ln>
          <a:effectLst>
            <a:outerShdw blurRad="28575" dist="19050" dir="4440000">
              <a:srgbClr val="000000">
                <a:alpha val="35686"/>
              </a:srgbClr>
            </a:outerShdw>
          </a:effectLst>
        </p:spPr>
        <p:txBody>
          <a:bodyPr spcFirstLastPara="1" wrap="square" lIns="68575" tIns="34275" rIns="68575" bIns="34275" anchor="t" anchorCtr="0">
            <a:noAutofit/>
          </a:bodyPr>
          <a:lstStyle>
            <a:lvl1pPr marR="0" lvl="0" algn="ctr" rtl="0">
              <a:lnSpc>
                <a:spcPct val="110000"/>
              </a:lnSpc>
              <a:spcBef>
                <a:spcPts val="2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1pPr>
            <a:lvl2pPr marR="0" lvl="1" algn="l" rtl="0">
              <a:spcBef>
                <a:spcPts val="5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2pPr>
            <a:lvl3pPr marR="0" lvl="2" algn="l" rtl="0">
              <a:spcBef>
                <a:spcPts val="5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3pPr>
            <a:lvl4pPr marR="0" lvl="3" algn="l" rtl="0">
              <a:spcBef>
                <a:spcPts val="5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4pPr>
            <a:lvl5pPr marR="0" lvl="4" algn="l" rtl="0">
              <a:spcBef>
                <a:spcPts val="5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5pPr>
            <a:lvl6pPr marR="0" lvl="5" algn="l" rtl="0">
              <a:spcBef>
                <a:spcPts val="5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6pPr>
            <a:lvl7pPr marR="0" lvl="6" algn="l" rtl="0">
              <a:spcBef>
                <a:spcPts val="5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7pPr>
            <a:lvl8pPr marR="0" lvl="7" algn="l" rtl="0">
              <a:spcBef>
                <a:spcPts val="500"/>
              </a:spcBef>
              <a:spcAft>
                <a:spcPts val="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8pPr>
            <a:lvl9pPr marR="0" lvl="8" algn="l" rtl="0">
              <a:spcBef>
                <a:spcPts val="500"/>
              </a:spcBef>
              <a:spcAft>
                <a:spcPts val="500"/>
              </a:spcAft>
              <a:buClr>
                <a:schemeClr val="lt2"/>
              </a:buClr>
              <a:buSzPts val="800"/>
              <a:buFont typeface="Noto Sans Symbols"/>
              <a:buNone/>
              <a:defRPr sz="1200" b="0" i="0" u="none" strike="noStrike" cap="none">
                <a:solidFill>
                  <a:schemeClr val="lt2"/>
                </a:solidFill>
                <a:latin typeface="Sorts Mill Goudy"/>
                <a:ea typeface="Sorts Mill Goudy"/>
                <a:cs typeface="Sorts Mill Goudy"/>
                <a:sym typeface="Sorts Mill Goudy"/>
              </a:defRPr>
            </a:lvl9pPr>
          </a:lstStyle>
          <a:p>
            <a:endParaRPr/>
          </a:p>
        </p:txBody>
      </p:sp>
      <p:sp>
        <p:nvSpPr>
          <p:cNvPr id="124" name="Google Shape;124;p16"/>
          <p:cNvSpPr txBox="1">
            <a:spLocks noGrp="1"/>
          </p:cNvSpPr>
          <p:nvPr>
            <p:ph type="body" idx="9"/>
          </p:nvPr>
        </p:nvSpPr>
        <p:spPr>
          <a:xfrm>
            <a:off x="5974929" y="3429332"/>
            <a:ext cx="2475600" cy="914100"/>
          </a:xfrm>
          <a:prstGeom prst="rect">
            <a:avLst/>
          </a:prstGeom>
          <a:noFill/>
          <a:ln>
            <a:noFill/>
          </a:ln>
          <a:effectLst>
            <a:outerShdw blurRad="19050">
              <a:srgbClr val="000000">
                <a:alpha val="45882"/>
              </a:srgbClr>
            </a:outerShdw>
          </a:effectLst>
        </p:spPr>
        <p:txBody>
          <a:bodyPr spcFirstLastPara="1" wrap="square" lIns="68575" tIns="34275" rIns="68575" bIns="34275" anchor="t" anchorCtr="0">
            <a:normAutofit/>
          </a:bodyPr>
          <a:lstStyle>
            <a:lvl1pPr marL="457200" lvl="0" indent="-228600" algn="ctr">
              <a:lnSpc>
                <a:spcPct val="110000"/>
              </a:lnSpc>
              <a:spcBef>
                <a:spcPts val="200"/>
              </a:spcBef>
              <a:spcAft>
                <a:spcPts val="0"/>
              </a:spcAft>
              <a:buSzPts val="700"/>
              <a:buNone/>
              <a:defRPr sz="1100"/>
            </a:lvl1pPr>
            <a:lvl2pPr marL="914400" lvl="1" indent="-228600" algn="l">
              <a:spcBef>
                <a:spcPts val="500"/>
              </a:spcBef>
              <a:spcAft>
                <a:spcPts val="0"/>
              </a:spcAft>
              <a:buSzPts val="600"/>
              <a:buNone/>
              <a:defRPr sz="900"/>
            </a:lvl2pPr>
            <a:lvl3pPr marL="1371600" lvl="2" indent="-228600" algn="l">
              <a:spcBef>
                <a:spcPts val="500"/>
              </a:spcBef>
              <a:spcAft>
                <a:spcPts val="0"/>
              </a:spcAft>
              <a:buSzPts val="5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125" name="Google Shape;125;p16"/>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 name="Google Shape;126;p16"/>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7" name="Google Shape;127;p16"/>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8"/>
        <p:cNvGrpSpPr/>
        <p:nvPr/>
      </p:nvGrpSpPr>
      <p:grpSpPr>
        <a:xfrm>
          <a:off x="0" y="0"/>
          <a:ext cx="0" cy="0"/>
          <a:chOff x="0" y="0"/>
          <a:chExt cx="0" cy="0"/>
        </a:xfrm>
      </p:grpSpPr>
      <p:sp>
        <p:nvSpPr>
          <p:cNvPr id="129" name="Google Shape;129;p17"/>
          <p:cNvSpPr txBox="1">
            <a:spLocks noGrp="1"/>
          </p:cNvSpPr>
          <p:nvPr>
            <p:ph type="title"/>
          </p:nvPr>
        </p:nvSpPr>
        <p:spPr>
          <a:xfrm>
            <a:off x="685346" y="457200"/>
            <a:ext cx="7765200" cy="942900"/>
          </a:xfrm>
          <a:prstGeom prst="rect">
            <a:avLst/>
          </a:prstGeom>
          <a:noFill/>
          <a:ln>
            <a:noFill/>
          </a:ln>
          <a:effectLst>
            <a:outerShdw blurRad="19050">
              <a:srgbClr val="000000">
                <a:alpha val="45882"/>
              </a:srgbClr>
            </a:outerShdw>
          </a:effectLst>
        </p:spPr>
        <p:txBody>
          <a:bodyPr spcFirstLastPara="1" wrap="square" lIns="68575" tIns="34275" rIns="68575" bIns="34275" anchor="ctr" anchorCtr="0">
            <a:normAutofit/>
          </a:bodyPr>
          <a:lstStyle>
            <a:lvl1pPr lvl="0" algn="ctr">
              <a:lnSpc>
                <a:spcPct val="90000"/>
              </a:lnSpc>
              <a:spcBef>
                <a:spcPts val="0"/>
              </a:spcBef>
              <a:spcAft>
                <a:spcPts val="0"/>
              </a:spcAft>
              <a:buClr>
                <a:schemeClr val="lt2"/>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0" name="Google Shape;130;p17"/>
          <p:cNvSpPr txBox="1">
            <a:spLocks noGrp="1"/>
          </p:cNvSpPr>
          <p:nvPr>
            <p:ph type="body" idx="1"/>
          </p:nvPr>
        </p:nvSpPr>
        <p:spPr>
          <a:xfrm rot="5400000">
            <a:off x="3175018" y="-932212"/>
            <a:ext cx="2786100" cy="7765200"/>
          </a:xfrm>
          <a:prstGeom prst="rect">
            <a:avLst/>
          </a:prstGeom>
          <a:noFill/>
          <a:ln>
            <a:noFill/>
          </a:ln>
          <a:effectLst>
            <a:outerShdw blurRad="19050">
              <a:srgbClr val="000000">
                <a:alpha val="45882"/>
              </a:srgbClr>
            </a:outerShdw>
          </a:effectLst>
        </p:spPr>
        <p:txBody>
          <a:bodyPr spcFirstLastPara="1" wrap="square" lIns="68575" tIns="34275" rIns="68575" bIns="34275" anchor="t" anchorCtr="0">
            <a:normAutofit/>
          </a:bodyPr>
          <a:lstStyle>
            <a:lvl1pPr marL="457200" lvl="0" indent="-285750" algn="l">
              <a:lnSpc>
                <a:spcPct val="110000"/>
              </a:lnSpc>
              <a:spcBef>
                <a:spcPts val="300"/>
              </a:spcBef>
              <a:spcAft>
                <a:spcPts val="0"/>
              </a:spcAft>
              <a:buSzPts val="900"/>
              <a:buChar char="◈"/>
              <a:defRPr/>
            </a:lvl1pPr>
            <a:lvl2pPr marL="914400" lvl="1" indent="-285750" algn="l">
              <a:spcBef>
                <a:spcPts val="500"/>
              </a:spcBef>
              <a:spcAft>
                <a:spcPts val="0"/>
              </a:spcAft>
              <a:buSzPts val="900"/>
              <a:buChar char="🞚"/>
              <a:defRPr/>
            </a:lvl2pPr>
            <a:lvl3pPr marL="1371600" lvl="2" indent="-285750" algn="l">
              <a:spcBef>
                <a:spcPts val="500"/>
              </a:spcBef>
              <a:spcAft>
                <a:spcPts val="0"/>
              </a:spcAft>
              <a:buSzPts val="900"/>
              <a:buChar char="◈"/>
              <a:defRPr/>
            </a:lvl3pPr>
            <a:lvl4pPr marL="1828800" lvl="3" indent="-285750" algn="l">
              <a:spcBef>
                <a:spcPts val="500"/>
              </a:spcBef>
              <a:spcAft>
                <a:spcPts val="0"/>
              </a:spcAft>
              <a:buSzPts val="900"/>
              <a:buChar char="🞚"/>
              <a:defRPr/>
            </a:lvl4pPr>
            <a:lvl5pPr marL="2286000" lvl="4" indent="-285750" algn="l">
              <a:spcBef>
                <a:spcPts val="500"/>
              </a:spcBef>
              <a:spcAft>
                <a:spcPts val="0"/>
              </a:spcAft>
              <a:buSzPts val="900"/>
              <a:buChar char="◈"/>
              <a:defRPr/>
            </a:lvl5pPr>
            <a:lvl6pPr marL="2743200" lvl="5" indent="-285750" algn="l">
              <a:spcBef>
                <a:spcPts val="500"/>
              </a:spcBef>
              <a:spcAft>
                <a:spcPts val="0"/>
              </a:spcAft>
              <a:buSzPts val="900"/>
              <a:buChar char="◈"/>
              <a:defRPr/>
            </a:lvl6pPr>
            <a:lvl7pPr marL="3200400" lvl="6" indent="-285750" algn="l">
              <a:spcBef>
                <a:spcPts val="500"/>
              </a:spcBef>
              <a:spcAft>
                <a:spcPts val="0"/>
              </a:spcAft>
              <a:buSzPts val="900"/>
              <a:buChar char="◈"/>
              <a:defRPr/>
            </a:lvl7pPr>
            <a:lvl8pPr marL="3657600" lvl="7" indent="-285750" algn="l">
              <a:spcBef>
                <a:spcPts val="500"/>
              </a:spcBef>
              <a:spcAft>
                <a:spcPts val="0"/>
              </a:spcAft>
              <a:buSzPts val="900"/>
              <a:buChar char="◈"/>
              <a:defRPr/>
            </a:lvl8pPr>
            <a:lvl9pPr marL="4114800" lvl="8" indent="-285750" algn="l">
              <a:spcBef>
                <a:spcPts val="500"/>
              </a:spcBef>
              <a:spcAft>
                <a:spcPts val="500"/>
              </a:spcAft>
              <a:buSzPts val="900"/>
              <a:buChar char="◈"/>
              <a:defRPr/>
            </a:lvl9pPr>
          </a:lstStyle>
          <a:p>
            <a:endParaRPr/>
          </a:p>
        </p:txBody>
      </p:sp>
      <p:sp>
        <p:nvSpPr>
          <p:cNvPr id="131" name="Google Shape;131;p17"/>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2" name="Google Shape;132;p17"/>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3" name="Google Shape;133;p17"/>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4"/>
        <p:cNvGrpSpPr/>
        <p:nvPr/>
      </p:nvGrpSpPr>
      <p:grpSpPr>
        <a:xfrm>
          <a:off x="0" y="0"/>
          <a:ext cx="0" cy="0"/>
          <a:chOff x="0" y="0"/>
          <a:chExt cx="0" cy="0"/>
        </a:xfrm>
      </p:grpSpPr>
      <p:sp>
        <p:nvSpPr>
          <p:cNvPr id="135" name="Google Shape;135;p18"/>
          <p:cNvSpPr txBox="1">
            <a:spLocks noGrp="1"/>
          </p:cNvSpPr>
          <p:nvPr>
            <p:ph type="title"/>
          </p:nvPr>
        </p:nvSpPr>
        <p:spPr>
          <a:xfrm rot="5400000">
            <a:off x="5650916" y="1543649"/>
            <a:ext cx="3886200" cy="1713300"/>
          </a:xfrm>
          <a:prstGeom prst="rect">
            <a:avLst/>
          </a:prstGeom>
          <a:noFill/>
          <a:ln>
            <a:noFill/>
          </a:ln>
          <a:effectLst>
            <a:outerShdw blurRad="19050">
              <a:srgbClr val="000000">
                <a:alpha val="45882"/>
              </a:srgbClr>
            </a:outerShdw>
          </a:effectLst>
        </p:spPr>
        <p:txBody>
          <a:bodyPr spcFirstLastPara="1" wrap="square" lIns="68575" tIns="34275" rIns="68575" bIns="34275" anchor="ctr" anchorCtr="0">
            <a:normAutofit/>
          </a:bodyPr>
          <a:lstStyle>
            <a:lvl1pPr lvl="0" algn="l">
              <a:lnSpc>
                <a:spcPct val="90000"/>
              </a:lnSpc>
              <a:spcBef>
                <a:spcPts val="0"/>
              </a:spcBef>
              <a:spcAft>
                <a:spcPts val="0"/>
              </a:spcAft>
              <a:buClr>
                <a:schemeClr val="lt2"/>
              </a:buClr>
              <a:buSzPts val="3500"/>
              <a:buFont typeface="Sorts Mill Goudy"/>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18"/>
          <p:cNvSpPr txBox="1">
            <a:spLocks noGrp="1"/>
          </p:cNvSpPr>
          <p:nvPr>
            <p:ph type="body" idx="1"/>
          </p:nvPr>
        </p:nvSpPr>
        <p:spPr>
          <a:xfrm rot="5400000">
            <a:off x="1711101" y="-568501"/>
            <a:ext cx="3886200" cy="5937600"/>
          </a:xfrm>
          <a:prstGeom prst="rect">
            <a:avLst/>
          </a:prstGeom>
          <a:noFill/>
          <a:ln>
            <a:noFill/>
          </a:ln>
          <a:effectLst>
            <a:outerShdw blurRad="19050">
              <a:srgbClr val="000000">
                <a:alpha val="45882"/>
              </a:srgbClr>
            </a:outerShdw>
          </a:effectLst>
        </p:spPr>
        <p:txBody>
          <a:bodyPr spcFirstLastPara="1" wrap="square" lIns="68575" tIns="34275" rIns="68575" bIns="34275" anchor="t" anchorCtr="0">
            <a:normAutofit/>
          </a:bodyPr>
          <a:lstStyle>
            <a:lvl1pPr marL="457200" lvl="0" indent="-285750" algn="l">
              <a:lnSpc>
                <a:spcPct val="110000"/>
              </a:lnSpc>
              <a:spcBef>
                <a:spcPts val="300"/>
              </a:spcBef>
              <a:spcAft>
                <a:spcPts val="0"/>
              </a:spcAft>
              <a:buSzPts val="900"/>
              <a:buChar char="◈"/>
              <a:defRPr/>
            </a:lvl1pPr>
            <a:lvl2pPr marL="914400" lvl="1" indent="-285750" algn="l">
              <a:spcBef>
                <a:spcPts val="500"/>
              </a:spcBef>
              <a:spcAft>
                <a:spcPts val="0"/>
              </a:spcAft>
              <a:buSzPts val="900"/>
              <a:buChar char="🞚"/>
              <a:defRPr/>
            </a:lvl2pPr>
            <a:lvl3pPr marL="1371600" lvl="2" indent="-285750" algn="l">
              <a:spcBef>
                <a:spcPts val="500"/>
              </a:spcBef>
              <a:spcAft>
                <a:spcPts val="0"/>
              </a:spcAft>
              <a:buSzPts val="900"/>
              <a:buChar char="◈"/>
              <a:defRPr/>
            </a:lvl3pPr>
            <a:lvl4pPr marL="1828800" lvl="3" indent="-285750" algn="l">
              <a:spcBef>
                <a:spcPts val="500"/>
              </a:spcBef>
              <a:spcAft>
                <a:spcPts val="0"/>
              </a:spcAft>
              <a:buSzPts val="900"/>
              <a:buChar char="🞚"/>
              <a:defRPr/>
            </a:lvl4pPr>
            <a:lvl5pPr marL="2286000" lvl="4" indent="-285750" algn="l">
              <a:spcBef>
                <a:spcPts val="500"/>
              </a:spcBef>
              <a:spcAft>
                <a:spcPts val="0"/>
              </a:spcAft>
              <a:buSzPts val="900"/>
              <a:buChar char="◈"/>
              <a:defRPr/>
            </a:lvl5pPr>
            <a:lvl6pPr marL="2743200" lvl="5" indent="-285750" algn="l">
              <a:spcBef>
                <a:spcPts val="500"/>
              </a:spcBef>
              <a:spcAft>
                <a:spcPts val="0"/>
              </a:spcAft>
              <a:buSzPts val="900"/>
              <a:buChar char="◈"/>
              <a:defRPr/>
            </a:lvl6pPr>
            <a:lvl7pPr marL="3200400" lvl="6" indent="-285750" algn="l">
              <a:spcBef>
                <a:spcPts val="500"/>
              </a:spcBef>
              <a:spcAft>
                <a:spcPts val="0"/>
              </a:spcAft>
              <a:buSzPts val="900"/>
              <a:buChar char="◈"/>
              <a:defRPr/>
            </a:lvl7pPr>
            <a:lvl8pPr marL="3657600" lvl="7" indent="-285750" algn="l">
              <a:spcBef>
                <a:spcPts val="500"/>
              </a:spcBef>
              <a:spcAft>
                <a:spcPts val="0"/>
              </a:spcAft>
              <a:buSzPts val="900"/>
              <a:buChar char="◈"/>
              <a:defRPr/>
            </a:lvl8pPr>
            <a:lvl9pPr marL="4114800" lvl="8" indent="-285750" algn="l">
              <a:spcBef>
                <a:spcPts val="500"/>
              </a:spcBef>
              <a:spcAft>
                <a:spcPts val="500"/>
              </a:spcAft>
              <a:buSzPts val="900"/>
              <a:buChar char="◈"/>
              <a:defRPr/>
            </a:lvl9pPr>
          </a:lstStyle>
          <a:p>
            <a:endParaRPr/>
          </a:p>
        </p:txBody>
      </p:sp>
      <p:sp>
        <p:nvSpPr>
          <p:cNvPr id="137" name="Google Shape;137;p18"/>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8" name="Google Shape;138;p18"/>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9" name="Google Shape;139;p18"/>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85346" y="457200"/>
            <a:ext cx="2780100" cy="1366500"/>
          </a:xfrm>
          <a:prstGeom prst="rect">
            <a:avLst/>
          </a:prstGeom>
          <a:noFill/>
          <a:ln>
            <a:noFill/>
          </a:ln>
          <a:effectLst>
            <a:outerShdw blurRad="19050">
              <a:srgbClr val="000000">
                <a:alpha val="45882"/>
              </a:srgbClr>
            </a:outerShdw>
          </a:effectLst>
        </p:spPr>
        <p:txBody>
          <a:bodyPr spcFirstLastPara="1" wrap="square" lIns="68575" tIns="34275" rIns="68575" bIns="34275" anchor="b" anchorCtr="0">
            <a:normAutofit/>
          </a:bodyPr>
          <a:lstStyle>
            <a:lvl1pPr lvl="0" algn="ctr">
              <a:lnSpc>
                <a:spcPct val="90000"/>
              </a:lnSpc>
              <a:spcBef>
                <a:spcPts val="0"/>
              </a:spcBef>
              <a:spcAft>
                <a:spcPts val="0"/>
              </a:spcAft>
              <a:buClr>
                <a:schemeClr val="lt2"/>
              </a:buClr>
              <a:buSzPts val="2100"/>
              <a:buFont typeface="Sorts Mill Goudy"/>
              <a:buNone/>
              <a:defRPr sz="2100" b="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 name="Google Shape;19;p3"/>
          <p:cNvSpPr txBox="1">
            <a:spLocks noGrp="1"/>
          </p:cNvSpPr>
          <p:nvPr>
            <p:ph type="body" idx="1"/>
          </p:nvPr>
        </p:nvSpPr>
        <p:spPr>
          <a:xfrm>
            <a:off x="3641725" y="457200"/>
            <a:ext cx="4809000" cy="3810000"/>
          </a:xfrm>
          <a:prstGeom prst="rect">
            <a:avLst/>
          </a:prstGeom>
          <a:noFill/>
          <a:ln>
            <a:noFill/>
          </a:ln>
          <a:effectLst>
            <a:outerShdw blurRad="19050">
              <a:srgbClr val="000000">
                <a:alpha val="45882"/>
              </a:srgbClr>
            </a:outerShdw>
          </a:effectLst>
        </p:spPr>
        <p:txBody>
          <a:bodyPr spcFirstLastPara="1" wrap="square" lIns="68575" tIns="34275" rIns="68575" bIns="34275" anchor="t" anchorCtr="0">
            <a:normAutofit/>
          </a:bodyPr>
          <a:lstStyle>
            <a:lvl1pPr marL="457200" lvl="0" indent="-285750" algn="l">
              <a:lnSpc>
                <a:spcPct val="110000"/>
              </a:lnSpc>
              <a:spcBef>
                <a:spcPts val="300"/>
              </a:spcBef>
              <a:spcAft>
                <a:spcPts val="0"/>
              </a:spcAft>
              <a:buSzPts val="900"/>
              <a:buChar char="◈"/>
              <a:defRPr/>
            </a:lvl1pPr>
            <a:lvl2pPr marL="914400" lvl="1" indent="-285750" algn="l">
              <a:spcBef>
                <a:spcPts val="500"/>
              </a:spcBef>
              <a:spcAft>
                <a:spcPts val="0"/>
              </a:spcAft>
              <a:buSzPts val="900"/>
              <a:buChar char="🞚"/>
              <a:defRPr/>
            </a:lvl2pPr>
            <a:lvl3pPr marL="1371600" lvl="2" indent="-285750" algn="l">
              <a:spcBef>
                <a:spcPts val="500"/>
              </a:spcBef>
              <a:spcAft>
                <a:spcPts val="0"/>
              </a:spcAft>
              <a:buSzPts val="900"/>
              <a:buChar char="◈"/>
              <a:defRPr/>
            </a:lvl3pPr>
            <a:lvl4pPr marL="1828800" lvl="3" indent="-285750" algn="l">
              <a:spcBef>
                <a:spcPts val="500"/>
              </a:spcBef>
              <a:spcAft>
                <a:spcPts val="0"/>
              </a:spcAft>
              <a:buSzPts val="900"/>
              <a:buChar char="🞚"/>
              <a:defRPr/>
            </a:lvl4pPr>
            <a:lvl5pPr marL="2286000" lvl="4" indent="-285750" algn="l">
              <a:spcBef>
                <a:spcPts val="500"/>
              </a:spcBef>
              <a:spcAft>
                <a:spcPts val="0"/>
              </a:spcAft>
              <a:buSzPts val="900"/>
              <a:buChar char="◈"/>
              <a:defRPr/>
            </a:lvl5pPr>
            <a:lvl6pPr marL="2743200" lvl="5" indent="-285750" algn="l">
              <a:spcBef>
                <a:spcPts val="500"/>
              </a:spcBef>
              <a:spcAft>
                <a:spcPts val="0"/>
              </a:spcAft>
              <a:buSzPts val="900"/>
              <a:buChar char="◈"/>
              <a:defRPr/>
            </a:lvl6pPr>
            <a:lvl7pPr marL="3200400" lvl="6" indent="-285750" algn="l">
              <a:spcBef>
                <a:spcPts val="500"/>
              </a:spcBef>
              <a:spcAft>
                <a:spcPts val="0"/>
              </a:spcAft>
              <a:buSzPts val="900"/>
              <a:buChar char="◈"/>
              <a:defRPr/>
            </a:lvl7pPr>
            <a:lvl8pPr marL="3657600" lvl="7" indent="-285750" algn="l">
              <a:spcBef>
                <a:spcPts val="500"/>
              </a:spcBef>
              <a:spcAft>
                <a:spcPts val="0"/>
              </a:spcAft>
              <a:buSzPts val="900"/>
              <a:buChar char="◈"/>
              <a:defRPr/>
            </a:lvl8pPr>
            <a:lvl9pPr marL="4114800" lvl="8" indent="-285750" algn="l">
              <a:spcBef>
                <a:spcPts val="500"/>
              </a:spcBef>
              <a:spcAft>
                <a:spcPts val="500"/>
              </a:spcAft>
              <a:buSzPts val="900"/>
              <a:buChar char="◈"/>
              <a:defRPr/>
            </a:lvl9pPr>
          </a:lstStyle>
          <a:p>
            <a:endParaRPr/>
          </a:p>
        </p:txBody>
      </p:sp>
      <p:sp>
        <p:nvSpPr>
          <p:cNvPr id="20" name="Google Shape;20;p3"/>
          <p:cNvSpPr txBox="1">
            <a:spLocks noGrp="1"/>
          </p:cNvSpPr>
          <p:nvPr>
            <p:ph type="body" idx="2"/>
          </p:nvPr>
        </p:nvSpPr>
        <p:spPr>
          <a:xfrm>
            <a:off x="685346" y="2005013"/>
            <a:ext cx="2780100" cy="2262300"/>
          </a:xfrm>
          <a:prstGeom prst="rect">
            <a:avLst/>
          </a:prstGeom>
          <a:noFill/>
          <a:ln>
            <a:noFill/>
          </a:ln>
          <a:effectLst>
            <a:outerShdw blurRad="19050">
              <a:srgbClr val="000000">
                <a:alpha val="45882"/>
              </a:srgbClr>
            </a:outerShdw>
          </a:effectLst>
        </p:spPr>
        <p:txBody>
          <a:bodyPr spcFirstLastPara="1" wrap="square" lIns="68575" tIns="34275" rIns="68575" bIns="34275" anchor="t" anchorCtr="0">
            <a:normAutofit/>
          </a:bodyPr>
          <a:lstStyle>
            <a:lvl1pPr marL="457200" lvl="0" indent="-228600" algn="ctr">
              <a:lnSpc>
                <a:spcPct val="110000"/>
              </a:lnSpc>
              <a:spcBef>
                <a:spcPts val="200"/>
              </a:spcBef>
              <a:spcAft>
                <a:spcPts val="0"/>
              </a:spcAft>
              <a:buSzPts val="800"/>
              <a:buNone/>
              <a:defRPr sz="1200"/>
            </a:lvl1pPr>
            <a:lvl2pPr marL="914400" lvl="1" indent="-228600" algn="l">
              <a:spcBef>
                <a:spcPts val="500"/>
              </a:spcBef>
              <a:spcAft>
                <a:spcPts val="0"/>
              </a:spcAft>
              <a:buSzPts val="600"/>
              <a:buNone/>
              <a:defRPr sz="900"/>
            </a:lvl2pPr>
            <a:lvl3pPr marL="1371600" lvl="2" indent="-228600" algn="l">
              <a:spcBef>
                <a:spcPts val="500"/>
              </a:spcBef>
              <a:spcAft>
                <a:spcPts val="0"/>
              </a:spcAft>
              <a:buSzPts val="5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21" name="Google Shape;21;p3"/>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 name="Google Shape;22;p3"/>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3" name="Google Shape;23;p3"/>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5" name="Google Shape;25;p4"/>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 name="Google Shape;26;p4"/>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 name="Google Shape;27;p4"/>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685346" y="457200"/>
            <a:ext cx="7765200" cy="727800"/>
          </a:xfrm>
          <a:prstGeom prst="rect">
            <a:avLst/>
          </a:prstGeom>
          <a:noFill/>
          <a:ln>
            <a:noFill/>
          </a:ln>
          <a:effectLst>
            <a:outerShdw blurRad="19050">
              <a:srgbClr val="000000">
                <a:alpha val="45882"/>
              </a:srgbClr>
            </a:outerShdw>
          </a:effectLst>
        </p:spPr>
        <p:txBody>
          <a:bodyPr spcFirstLastPara="1" wrap="square" lIns="68575" tIns="34275" rIns="68575" bIns="34275" anchor="ctr" anchorCtr="0">
            <a:normAutofit/>
          </a:bodyPr>
          <a:lstStyle>
            <a:lvl1pPr lvl="0" algn="ctr">
              <a:lnSpc>
                <a:spcPct val="90000"/>
              </a:lnSpc>
              <a:spcBef>
                <a:spcPts val="0"/>
              </a:spcBef>
              <a:spcAft>
                <a:spcPts val="0"/>
              </a:spcAft>
              <a:buClr>
                <a:schemeClr val="lt2"/>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0" name="Google Shape;30;p5"/>
          <p:cNvSpPr txBox="1">
            <a:spLocks noGrp="1"/>
          </p:cNvSpPr>
          <p:nvPr>
            <p:ph type="body" idx="1"/>
          </p:nvPr>
        </p:nvSpPr>
        <p:spPr>
          <a:xfrm>
            <a:off x="685346" y="1414463"/>
            <a:ext cx="2475600" cy="573600"/>
          </a:xfrm>
          <a:prstGeom prst="rect">
            <a:avLst/>
          </a:prstGeom>
          <a:noFill/>
          <a:ln>
            <a:noFill/>
          </a:ln>
          <a:effectLst>
            <a:outerShdw blurRad="19050">
              <a:srgbClr val="000000">
                <a:alpha val="45882"/>
              </a:srgbClr>
            </a:outerShdw>
          </a:effectLst>
        </p:spPr>
        <p:txBody>
          <a:bodyPr spcFirstLastPara="1" wrap="square" lIns="68575" tIns="34275" rIns="68575" bIns="34275" anchor="b" anchorCtr="0">
            <a:noAutofit/>
          </a:bodyPr>
          <a:lstStyle>
            <a:lvl1pPr marL="457200" lvl="0" indent="-228600" algn="ctr">
              <a:lnSpc>
                <a:spcPct val="110000"/>
              </a:lnSpc>
              <a:spcBef>
                <a:spcPts val="300"/>
              </a:spcBef>
              <a:spcAft>
                <a:spcPts val="0"/>
              </a:spcAft>
              <a:buSzPts val="1200"/>
              <a:buNone/>
              <a:defRPr sz="1700" b="0">
                <a:solidFill>
                  <a:schemeClr val="lt1"/>
                </a:solidFill>
              </a:defRPr>
            </a:lvl1pPr>
            <a:lvl2pPr marL="914400" lvl="1" indent="-228600" algn="l">
              <a:spcBef>
                <a:spcPts val="500"/>
              </a:spcBef>
              <a:spcAft>
                <a:spcPts val="0"/>
              </a:spcAft>
              <a:buSzPts val="1100"/>
              <a:buNone/>
              <a:defRPr sz="1500" b="1"/>
            </a:lvl2pPr>
            <a:lvl3pPr marL="1371600" lvl="2" indent="-228600" algn="l">
              <a:spcBef>
                <a:spcPts val="500"/>
              </a:spcBef>
              <a:spcAft>
                <a:spcPts val="0"/>
              </a:spcAft>
              <a:buSzPts val="900"/>
              <a:buNone/>
              <a:defRPr sz="1400" b="1"/>
            </a:lvl3pPr>
            <a:lvl4pPr marL="1828800" lvl="3" indent="-228600" algn="l">
              <a:spcBef>
                <a:spcPts val="500"/>
              </a:spcBef>
              <a:spcAft>
                <a:spcPts val="0"/>
              </a:spcAft>
              <a:buSzPts val="800"/>
              <a:buNone/>
              <a:defRPr sz="1200" b="1"/>
            </a:lvl4pPr>
            <a:lvl5pPr marL="2286000" lvl="4" indent="-228600" algn="l">
              <a:spcBef>
                <a:spcPts val="500"/>
              </a:spcBef>
              <a:spcAft>
                <a:spcPts val="0"/>
              </a:spcAft>
              <a:buSzPts val="800"/>
              <a:buNone/>
              <a:defRPr sz="1200" b="1"/>
            </a:lvl5pPr>
            <a:lvl6pPr marL="2743200" lvl="5" indent="-228600" algn="l">
              <a:spcBef>
                <a:spcPts val="500"/>
              </a:spcBef>
              <a:spcAft>
                <a:spcPts val="0"/>
              </a:spcAft>
              <a:buSzPts val="800"/>
              <a:buNone/>
              <a:defRPr sz="1200" b="1"/>
            </a:lvl6pPr>
            <a:lvl7pPr marL="3200400" lvl="6" indent="-228600" algn="l">
              <a:spcBef>
                <a:spcPts val="500"/>
              </a:spcBef>
              <a:spcAft>
                <a:spcPts val="0"/>
              </a:spcAft>
              <a:buSzPts val="800"/>
              <a:buNone/>
              <a:defRPr sz="1200" b="1"/>
            </a:lvl7pPr>
            <a:lvl8pPr marL="3657600" lvl="7" indent="-228600" algn="l">
              <a:spcBef>
                <a:spcPts val="500"/>
              </a:spcBef>
              <a:spcAft>
                <a:spcPts val="0"/>
              </a:spcAft>
              <a:buSzPts val="800"/>
              <a:buNone/>
              <a:defRPr sz="1200" b="1"/>
            </a:lvl8pPr>
            <a:lvl9pPr marL="4114800" lvl="8" indent="-228600" algn="l">
              <a:spcBef>
                <a:spcPts val="500"/>
              </a:spcBef>
              <a:spcAft>
                <a:spcPts val="500"/>
              </a:spcAft>
              <a:buSzPts val="800"/>
              <a:buNone/>
              <a:defRPr sz="1200" b="1"/>
            </a:lvl9pPr>
          </a:lstStyle>
          <a:p>
            <a:endParaRPr/>
          </a:p>
        </p:txBody>
      </p:sp>
      <p:sp>
        <p:nvSpPr>
          <p:cNvPr id="31" name="Google Shape;31;p5"/>
          <p:cNvSpPr txBox="1">
            <a:spLocks noGrp="1"/>
          </p:cNvSpPr>
          <p:nvPr>
            <p:ph type="body" idx="2"/>
          </p:nvPr>
        </p:nvSpPr>
        <p:spPr>
          <a:xfrm>
            <a:off x="685346" y="2076084"/>
            <a:ext cx="2475600" cy="2267400"/>
          </a:xfrm>
          <a:prstGeom prst="rect">
            <a:avLst/>
          </a:prstGeom>
          <a:noFill/>
          <a:ln>
            <a:noFill/>
          </a:ln>
          <a:effectLst>
            <a:outerShdw blurRad="19050">
              <a:srgbClr val="000000">
                <a:alpha val="45882"/>
              </a:srgbClr>
            </a:outerShdw>
          </a:effectLst>
        </p:spPr>
        <p:txBody>
          <a:bodyPr spcFirstLastPara="1" wrap="square" lIns="68575" tIns="34275" rIns="68575" bIns="34275" anchor="t" anchorCtr="0">
            <a:normAutofit/>
          </a:bodyPr>
          <a:lstStyle>
            <a:lvl1pPr marL="457200" lvl="0" indent="-228600" algn="ctr">
              <a:lnSpc>
                <a:spcPct val="110000"/>
              </a:lnSpc>
              <a:spcBef>
                <a:spcPts val="200"/>
              </a:spcBef>
              <a:spcAft>
                <a:spcPts val="0"/>
              </a:spcAft>
              <a:buSzPts val="700"/>
              <a:buNone/>
              <a:defRPr sz="1100"/>
            </a:lvl1pPr>
            <a:lvl2pPr marL="914400" lvl="1" indent="-228600" algn="l">
              <a:spcBef>
                <a:spcPts val="500"/>
              </a:spcBef>
              <a:spcAft>
                <a:spcPts val="0"/>
              </a:spcAft>
              <a:buSzPts val="600"/>
              <a:buNone/>
              <a:defRPr sz="900"/>
            </a:lvl2pPr>
            <a:lvl3pPr marL="1371600" lvl="2" indent="-228600" algn="l">
              <a:spcBef>
                <a:spcPts val="500"/>
              </a:spcBef>
              <a:spcAft>
                <a:spcPts val="0"/>
              </a:spcAft>
              <a:buSzPts val="5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32" name="Google Shape;32;p5"/>
          <p:cNvSpPr txBox="1">
            <a:spLocks noGrp="1"/>
          </p:cNvSpPr>
          <p:nvPr>
            <p:ph type="body" idx="3"/>
          </p:nvPr>
        </p:nvSpPr>
        <p:spPr>
          <a:xfrm>
            <a:off x="3335033" y="1414462"/>
            <a:ext cx="2475600" cy="573600"/>
          </a:xfrm>
          <a:prstGeom prst="rect">
            <a:avLst/>
          </a:prstGeom>
          <a:noFill/>
          <a:ln>
            <a:noFill/>
          </a:ln>
          <a:effectLst>
            <a:outerShdw blurRad="19050">
              <a:srgbClr val="000000">
                <a:alpha val="45882"/>
              </a:srgbClr>
            </a:outerShdw>
          </a:effectLst>
        </p:spPr>
        <p:txBody>
          <a:bodyPr spcFirstLastPara="1" wrap="square" lIns="68575" tIns="34275" rIns="68575" bIns="34275" anchor="b" anchorCtr="0">
            <a:noAutofit/>
          </a:bodyPr>
          <a:lstStyle>
            <a:lvl1pPr marL="457200" lvl="0" indent="-228600" algn="ctr">
              <a:lnSpc>
                <a:spcPct val="110000"/>
              </a:lnSpc>
              <a:spcBef>
                <a:spcPts val="300"/>
              </a:spcBef>
              <a:spcAft>
                <a:spcPts val="0"/>
              </a:spcAft>
              <a:buSzPts val="1200"/>
              <a:buNone/>
              <a:defRPr sz="1700" b="0">
                <a:solidFill>
                  <a:schemeClr val="lt1"/>
                </a:solidFill>
              </a:defRPr>
            </a:lvl1pPr>
            <a:lvl2pPr marL="914400" lvl="1" indent="-228600" algn="l">
              <a:spcBef>
                <a:spcPts val="500"/>
              </a:spcBef>
              <a:spcAft>
                <a:spcPts val="0"/>
              </a:spcAft>
              <a:buSzPts val="1100"/>
              <a:buNone/>
              <a:defRPr sz="1500" b="1"/>
            </a:lvl2pPr>
            <a:lvl3pPr marL="1371600" lvl="2" indent="-228600" algn="l">
              <a:spcBef>
                <a:spcPts val="500"/>
              </a:spcBef>
              <a:spcAft>
                <a:spcPts val="0"/>
              </a:spcAft>
              <a:buSzPts val="900"/>
              <a:buNone/>
              <a:defRPr sz="1400" b="1"/>
            </a:lvl3pPr>
            <a:lvl4pPr marL="1828800" lvl="3" indent="-228600" algn="l">
              <a:spcBef>
                <a:spcPts val="500"/>
              </a:spcBef>
              <a:spcAft>
                <a:spcPts val="0"/>
              </a:spcAft>
              <a:buSzPts val="800"/>
              <a:buNone/>
              <a:defRPr sz="1200" b="1"/>
            </a:lvl4pPr>
            <a:lvl5pPr marL="2286000" lvl="4" indent="-228600" algn="l">
              <a:spcBef>
                <a:spcPts val="500"/>
              </a:spcBef>
              <a:spcAft>
                <a:spcPts val="0"/>
              </a:spcAft>
              <a:buSzPts val="800"/>
              <a:buNone/>
              <a:defRPr sz="1200" b="1"/>
            </a:lvl5pPr>
            <a:lvl6pPr marL="2743200" lvl="5" indent="-228600" algn="l">
              <a:spcBef>
                <a:spcPts val="500"/>
              </a:spcBef>
              <a:spcAft>
                <a:spcPts val="0"/>
              </a:spcAft>
              <a:buSzPts val="800"/>
              <a:buNone/>
              <a:defRPr sz="1200" b="1"/>
            </a:lvl6pPr>
            <a:lvl7pPr marL="3200400" lvl="6" indent="-228600" algn="l">
              <a:spcBef>
                <a:spcPts val="500"/>
              </a:spcBef>
              <a:spcAft>
                <a:spcPts val="0"/>
              </a:spcAft>
              <a:buSzPts val="800"/>
              <a:buNone/>
              <a:defRPr sz="1200" b="1"/>
            </a:lvl7pPr>
            <a:lvl8pPr marL="3657600" lvl="7" indent="-228600" algn="l">
              <a:spcBef>
                <a:spcPts val="500"/>
              </a:spcBef>
              <a:spcAft>
                <a:spcPts val="0"/>
              </a:spcAft>
              <a:buSzPts val="800"/>
              <a:buNone/>
              <a:defRPr sz="1200" b="1"/>
            </a:lvl8pPr>
            <a:lvl9pPr marL="4114800" lvl="8" indent="-228600" algn="l">
              <a:spcBef>
                <a:spcPts val="500"/>
              </a:spcBef>
              <a:spcAft>
                <a:spcPts val="500"/>
              </a:spcAft>
              <a:buSzPts val="800"/>
              <a:buNone/>
              <a:defRPr sz="1200" b="1"/>
            </a:lvl9pPr>
          </a:lstStyle>
          <a:p>
            <a:endParaRPr/>
          </a:p>
        </p:txBody>
      </p:sp>
      <p:sp>
        <p:nvSpPr>
          <p:cNvPr id="33" name="Google Shape;33;p5"/>
          <p:cNvSpPr txBox="1">
            <a:spLocks noGrp="1"/>
          </p:cNvSpPr>
          <p:nvPr>
            <p:ph type="body" idx="4"/>
          </p:nvPr>
        </p:nvSpPr>
        <p:spPr>
          <a:xfrm>
            <a:off x="3331076" y="2076084"/>
            <a:ext cx="2475600" cy="2267400"/>
          </a:xfrm>
          <a:prstGeom prst="rect">
            <a:avLst/>
          </a:prstGeom>
          <a:noFill/>
          <a:ln>
            <a:noFill/>
          </a:ln>
          <a:effectLst>
            <a:outerShdw blurRad="19050">
              <a:srgbClr val="000000">
                <a:alpha val="45882"/>
              </a:srgbClr>
            </a:outerShdw>
          </a:effectLst>
        </p:spPr>
        <p:txBody>
          <a:bodyPr spcFirstLastPara="1" wrap="square" lIns="68575" tIns="34275" rIns="68575" bIns="34275" anchor="t" anchorCtr="0">
            <a:normAutofit/>
          </a:bodyPr>
          <a:lstStyle>
            <a:lvl1pPr marL="457200" lvl="0" indent="-228600" algn="ctr">
              <a:lnSpc>
                <a:spcPct val="110000"/>
              </a:lnSpc>
              <a:spcBef>
                <a:spcPts val="200"/>
              </a:spcBef>
              <a:spcAft>
                <a:spcPts val="0"/>
              </a:spcAft>
              <a:buSzPts val="700"/>
              <a:buNone/>
              <a:defRPr sz="1100"/>
            </a:lvl1pPr>
            <a:lvl2pPr marL="914400" lvl="1" indent="-228600" algn="l">
              <a:spcBef>
                <a:spcPts val="500"/>
              </a:spcBef>
              <a:spcAft>
                <a:spcPts val="0"/>
              </a:spcAft>
              <a:buSzPts val="600"/>
              <a:buNone/>
              <a:defRPr sz="900"/>
            </a:lvl2pPr>
            <a:lvl3pPr marL="1371600" lvl="2" indent="-228600" algn="l">
              <a:spcBef>
                <a:spcPts val="500"/>
              </a:spcBef>
              <a:spcAft>
                <a:spcPts val="0"/>
              </a:spcAft>
              <a:buSzPts val="5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34" name="Google Shape;34;p5"/>
          <p:cNvSpPr txBox="1">
            <a:spLocks noGrp="1"/>
          </p:cNvSpPr>
          <p:nvPr>
            <p:ph type="body" idx="5"/>
          </p:nvPr>
        </p:nvSpPr>
        <p:spPr>
          <a:xfrm>
            <a:off x="5974929" y="1414463"/>
            <a:ext cx="2475600" cy="573600"/>
          </a:xfrm>
          <a:prstGeom prst="rect">
            <a:avLst/>
          </a:prstGeom>
          <a:noFill/>
          <a:ln>
            <a:noFill/>
          </a:ln>
          <a:effectLst>
            <a:outerShdw blurRad="19050">
              <a:srgbClr val="000000">
                <a:alpha val="45882"/>
              </a:srgbClr>
            </a:outerShdw>
          </a:effectLst>
        </p:spPr>
        <p:txBody>
          <a:bodyPr spcFirstLastPara="1" wrap="square" lIns="68575" tIns="34275" rIns="68575" bIns="34275" anchor="b" anchorCtr="0">
            <a:noAutofit/>
          </a:bodyPr>
          <a:lstStyle>
            <a:lvl1pPr marL="457200" lvl="0" indent="-228600" algn="ctr">
              <a:lnSpc>
                <a:spcPct val="110000"/>
              </a:lnSpc>
              <a:spcBef>
                <a:spcPts val="300"/>
              </a:spcBef>
              <a:spcAft>
                <a:spcPts val="0"/>
              </a:spcAft>
              <a:buSzPts val="1200"/>
              <a:buNone/>
              <a:defRPr sz="1700" b="0">
                <a:solidFill>
                  <a:schemeClr val="lt1"/>
                </a:solidFill>
              </a:defRPr>
            </a:lvl1pPr>
            <a:lvl2pPr marL="914400" lvl="1" indent="-228600" algn="l">
              <a:spcBef>
                <a:spcPts val="500"/>
              </a:spcBef>
              <a:spcAft>
                <a:spcPts val="0"/>
              </a:spcAft>
              <a:buSzPts val="1100"/>
              <a:buNone/>
              <a:defRPr sz="1500" b="1"/>
            </a:lvl2pPr>
            <a:lvl3pPr marL="1371600" lvl="2" indent="-228600" algn="l">
              <a:spcBef>
                <a:spcPts val="500"/>
              </a:spcBef>
              <a:spcAft>
                <a:spcPts val="0"/>
              </a:spcAft>
              <a:buSzPts val="900"/>
              <a:buNone/>
              <a:defRPr sz="1400" b="1"/>
            </a:lvl3pPr>
            <a:lvl4pPr marL="1828800" lvl="3" indent="-228600" algn="l">
              <a:spcBef>
                <a:spcPts val="500"/>
              </a:spcBef>
              <a:spcAft>
                <a:spcPts val="0"/>
              </a:spcAft>
              <a:buSzPts val="800"/>
              <a:buNone/>
              <a:defRPr sz="1200" b="1"/>
            </a:lvl4pPr>
            <a:lvl5pPr marL="2286000" lvl="4" indent="-228600" algn="l">
              <a:spcBef>
                <a:spcPts val="500"/>
              </a:spcBef>
              <a:spcAft>
                <a:spcPts val="0"/>
              </a:spcAft>
              <a:buSzPts val="800"/>
              <a:buNone/>
              <a:defRPr sz="1200" b="1"/>
            </a:lvl5pPr>
            <a:lvl6pPr marL="2743200" lvl="5" indent="-228600" algn="l">
              <a:spcBef>
                <a:spcPts val="500"/>
              </a:spcBef>
              <a:spcAft>
                <a:spcPts val="0"/>
              </a:spcAft>
              <a:buSzPts val="800"/>
              <a:buNone/>
              <a:defRPr sz="1200" b="1"/>
            </a:lvl6pPr>
            <a:lvl7pPr marL="3200400" lvl="6" indent="-228600" algn="l">
              <a:spcBef>
                <a:spcPts val="500"/>
              </a:spcBef>
              <a:spcAft>
                <a:spcPts val="0"/>
              </a:spcAft>
              <a:buSzPts val="800"/>
              <a:buNone/>
              <a:defRPr sz="1200" b="1"/>
            </a:lvl7pPr>
            <a:lvl8pPr marL="3657600" lvl="7" indent="-228600" algn="l">
              <a:spcBef>
                <a:spcPts val="500"/>
              </a:spcBef>
              <a:spcAft>
                <a:spcPts val="0"/>
              </a:spcAft>
              <a:buSzPts val="800"/>
              <a:buNone/>
              <a:defRPr sz="1200" b="1"/>
            </a:lvl8pPr>
            <a:lvl9pPr marL="4114800" lvl="8" indent="-228600" algn="l">
              <a:spcBef>
                <a:spcPts val="500"/>
              </a:spcBef>
              <a:spcAft>
                <a:spcPts val="500"/>
              </a:spcAft>
              <a:buSzPts val="800"/>
              <a:buNone/>
              <a:defRPr sz="1200" b="1"/>
            </a:lvl9pPr>
          </a:lstStyle>
          <a:p>
            <a:endParaRPr/>
          </a:p>
        </p:txBody>
      </p:sp>
      <p:sp>
        <p:nvSpPr>
          <p:cNvPr id="35" name="Google Shape;35;p5"/>
          <p:cNvSpPr txBox="1">
            <a:spLocks noGrp="1"/>
          </p:cNvSpPr>
          <p:nvPr>
            <p:ph type="body" idx="6"/>
          </p:nvPr>
        </p:nvSpPr>
        <p:spPr>
          <a:xfrm>
            <a:off x="5974929" y="2076082"/>
            <a:ext cx="2475600" cy="2267400"/>
          </a:xfrm>
          <a:prstGeom prst="rect">
            <a:avLst/>
          </a:prstGeom>
          <a:noFill/>
          <a:ln>
            <a:noFill/>
          </a:ln>
          <a:effectLst>
            <a:outerShdw blurRad="19050">
              <a:srgbClr val="000000">
                <a:alpha val="45882"/>
              </a:srgbClr>
            </a:outerShdw>
          </a:effectLst>
        </p:spPr>
        <p:txBody>
          <a:bodyPr spcFirstLastPara="1" wrap="square" lIns="68575" tIns="34275" rIns="68575" bIns="34275" anchor="t" anchorCtr="0">
            <a:normAutofit/>
          </a:bodyPr>
          <a:lstStyle>
            <a:lvl1pPr marL="457200" lvl="0" indent="-228600" algn="ctr">
              <a:lnSpc>
                <a:spcPct val="110000"/>
              </a:lnSpc>
              <a:spcBef>
                <a:spcPts val="200"/>
              </a:spcBef>
              <a:spcAft>
                <a:spcPts val="0"/>
              </a:spcAft>
              <a:buSzPts val="700"/>
              <a:buNone/>
              <a:defRPr sz="1100"/>
            </a:lvl1pPr>
            <a:lvl2pPr marL="914400" lvl="1" indent="-228600" algn="l">
              <a:spcBef>
                <a:spcPts val="500"/>
              </a:spcBef>
              <a:spcAft>
                <a:spcPts val="0"/>
              </a:spcAft>
              <a:buSzPts val="600"/>
              <a:buNone/>
              <a:defRPr sz="900"/>
            </a:lvl2pPr>
            <a:lvl3pPr marL="1371600" lvl="2" indent="-228600" algn="l">
              <a:spcBef>
                <a:spcPts val="500"/>
              </a:spcBef>
              <a:spcAft>
                <a:spcPts val="0"/>
              </a:spcAft>
              <a:buSzPts val="5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36" name="Google Shape;36;p5"/>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7" name="Google Shape;37;p5"/>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8" name="Google Shape;38;p5"/>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685346" y="457200"/>
            <a:ext cx="7765200" cy="942900"/>
          </a:xfrm>
          <a:prstGeom prst="rect">
            <a:avLst/>
          </a:prstGeom>
          <a:noFill/>
          <a:ln>
            <a:noFill/>
          </a:ln>
          <a:effectLst>
            <a:outerShdw blurRad="19050">
              <a:srgbClr val="000000">
                <a:alpha val="45882"/>
              </a:srgbClr>
            </a:outerShdw>
          </a:effectLst>
        </p:spPr>
        <p:txBody>
          <a:bodyPr spcFirstLastPara="1" wrap="square" lIns="68575" tIns="34275" rIns="68575" bIns="34275" anchor="ctr" anchorCtr="0">
            <a:normAutofit/>
          </a:bodyPr>
          <a:lstStyle>
            <a:lvl1pPr lvl="0" algn="ctr">
              <a:lnSpc>
                <a:spcPct val="90000"/>
              </a:lnSpc>
              <a:spcBef>
                <a:spcPts val="0"/>
              </a:spcBef>
              <a:spcAft>
                <a:spcPts val="0"/>
              </a:spcAft>
              <a:buClr>
                <a:schemeClr val="lt2"/>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1" name="Google Shape;41;p6"/>
          <p:cNvSpPr txBox="1">
            <a:spLocks noGrp="1"/>
          </p:cNvSpPr>
          <p:nvPr>
            <p:ph type="body" idx="1"/>
          </p:nvPr>
        </p:nvSpPr>
        <p:spPr>
          <a:xfrm>
            <a:off x="685346" y="1557338"/>
            <a:ext cx="7765200" cy="2786100"/>
          </a:xfrm>
          <a:prstGeom prst="rect">
            <a:avLst/>
          </a:prstGeom>
          <a:noFill/>
          <a:ln>
            <a:noFill/>
          </a:ln>
          <a:effectLst>
            <a:outerShdw blurRad="19050">
              <a:srgbClr val="000000">
                <a:alpha val="45882"/>
              </a:srgbClr>
            </a:outerShdw>
          </a:effectLst>
        </p:spPr>
        <p:txBody>
          <a:bodyPr spcFirstLastPara="1" wrap="square" lIns="68575" tIns="34275" rIns="68575" bIns="34275" anchor="t" anchorCtr="0">
            <a:normAutofit/>
          </a:bodyPr>
          <a:lstStyle>
            <a:lvl1pPr marL="457200" lvl="0" indent="-285750" algn="l">
              <a:lnSpc>
                <a:spcPct val="110000"/>
              </a:lnSpc>
              <a:spcBef>
                <a:spcPts val="300"/>
              </a:spcBef>
              <a:spcAft>
                <a:spcPts val="0"/>
              </a:spcAft>
              <a:buSzPts val="900"/>
              <a:buChar char="◈"/>
              <a:defRPr/>
            </a:lvl1pPr>
            <a:lvl2pPr marL="914400" lvl="1" indent="-285750" algn="l">
              <a:spcBef>
                <a:spcPts val="500"/>
              </a:spcBef>
              <a:spcAft>
                <a:spcPts val="0"/>
              </a:spcAft>
              <a:buSzPts val="900"/>
              <a:buChar char="🞚"/>
              <a:defRPr/>
            </a:lvl2pPr>
            <a:lvl3pPr marL="1371600" lvl="2" indent="-285750" algn="l">
              <a:spcBef>
                <a:spcPts val="500"/>
              </a:spcBef>
              <a:spcAft>
                <a:spcPts val="0"/>
              </a:spcAft>
              <a:buSzPts val="900"/>
              <a:buChar char="◈"/>
              <a:defRPr/>
            </a:lvl3pPr>
            <a:lvl4pPr marL="1828800" lvl="3" indent="-285750" algn="l">
              <a:spcBef>
                <a:spcPts val="500"/>
              </a:spcBef>
              <a:spcAft>
                <a:spcPts val="0"/>
              </a:spcAft>
              <a:buSzPts val="900"/>
              <a:buChar char="🞚"/>
              <a:defRPr/>
            </a:lvl4pPr>
            <a:lvl5pPr marL="2286000" lvl="4" indent="-285750" algn="l">
              <a:spcBef>
                <a:spcPts val="500"/>
              </a:spcBef>
              <a:spcAft>
                <a:spcPts val="0"/>
              </a:spcAft>
              <a:buSzPts val="900"/>
              <a:buChar char="◈"/>
              <a:defRPr/>
            </a:lvl5pPr>
            <a:lvl6pPr marL="2743200" lvl="5" indent="-285750" algn="l">
              <a:spcBef>
                <a:spcPts val="500"/>
              </a:spcBef>
              <a:spcAft>
                <a:spcPts val="0"/>
              </a:spcAft>
              <a:buSzPts val="900"/>
              <a:buChar char="◈"/>
              <a:defRPr/>
            </a:lvl6pPr>
            <a:lvl7pPr marL="3200400" lvl="6" indent="-285750" algn="l">
              <a:spcBef>
                <a:spcPts val="500"/>
              </a:spcBef>
              <a:spcAft>
                <a:spcPts val="0"/>
              </a:spcAft>
              <a:buSzPts val="900"/>
              <a:buChar char="◈"/>
              <a:defRPr/>
            </a:lvl7pPr>
            <a:lvl8pPr marL="3657600" lvl="7" indent="-285750" algn="l">
              <a:spcBef>
                <a:spcPts val="500"/>
              </a:spcBef>
              <a:spcAft>
                <a:spcPts val="0"/>
              </a:spcAft>
              <a:buSzPts val="900"/>
              <a:buChar char="◈"/>
              <a:defRPr/>
            </a:lvl8pPr>
            <a:lvl9pPr marL="4114800" lvl="8" indent="-285750" algn="l">
              <a:spcBef>
                <a:spcPts val="500"/>
              </a:spcBef>
              <a:spcAft>
                <a:spcPts val="500"/>
              </a:spcAft>
              <a:buSzPts val="900"/>
              <a:buChar char="◈"/>
              <a:defRPr/>
            </a:lvl9pPr>
          </a:lstStyle>
          <a:p>
            <a:endParaRPr/>
          </a:p>
        </p:txBody>
      </p:sp>
      <p:sp>
        <p:nvSpPr>
          <p:cNvPr id="42" name="Google Shape;42;p6"/>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3" name="Google Shape;43;p6"/>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4" name="Google Shape;44;p6"/>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971551" y="1320800"/>
            <a:ext cx="7192800" cy="1371600"/>
          </a:xfrm>
          <a:prstGeom prst="rect">
            <a:avLst/>
          </a:prstGeom>
          <a:noFill/>
          <a:ln>
            <a:noFill/>
          </a:ln>
          <a:effectLst>
            <a:outerShdw blurRad="19050">
              <a:srgbClr val="000000">
                <a:alpha val="45882"/>
              </a:srgbClr>
            </a:outerShdw>
          </a:effectLst>
        </p:spPr>
        <p:txBody>
          <a:bodyPr spcFirstLastPara="1" wrap="square" lIns="68575" tIns="34275" rIns="68575" bIns="34275" anchor="b" anchorCtr="0">
            <a:normAutofit/>
          </a:bodyPr>
          <a:lstStyle>
            <a:lvl1pPr lvl="0" algn="ctr">
              <a:lnSpc>
                <a:spcPct val="90000"/>
              </a:lnSpc>
              <a:spcBef>
                <a:spcPts val="0"/>
              </a:spcBef>
              <a:spcAft>
                <a:spcPts val="0"/>
              </a:spcAft>
              <a:buClr>
                <a:schemeClr val="lt2"/>
              </a:buClr>
              <a:buSzPts val="3000"/>
              <a:buFont typeface="Sorts Mill Goudy"/>
              <a:buNone/>
              <a:defRPr sz="3000" b="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7" name="Google Shape;47;p7"/>
          <p:cNvSpPr txBox="1">
            <a:spLocks noGrp="1"/>
          </p:cNvSpPr>
          <p:nvPr>
            <p:ph type="body" idx="1"/>
          </p:nvPr>
        </p:nvSpPr>
        <p:spPr>
          <a:xfrm>
            <a:off x="971551" y="2822579"/>
            <a:ext cx="7192800" cy="1000200"/>
          </a:xfrm>
          <a:prstGeom prst="rect">
            <a:avLst/>
          </a:prstGeom>
          <a:noFill/>
          <a:ln>
            <a:noFill/>
          </a:ln>
          <a:effectLst>
            <a:outerShdw blurRad="19050">
              <a:srgbClr val="000000">
                <a:alpha val="45882"/>
              </a:srgbClr>
            </a:outerShdw>
          </a:effectLst>
        </p:spPr>
        <p:txBody>
          <a:bodyPr spcFirstLastPara="1" wrap="square" lIns="68575" tIns="34275" rIns="68575" bIns="34275" anchor="t" anchorCtr="0">
            <a:normAutofit/>
          </a:bodyPr>
          <a:lstStyle>
            <a:lvl1pPr marL="457200" lvl="0" indent="-228600" algn="ctr">
              <a:lnSpc>
                <a:spcPct val="110000"/>
              </a:lnSpc>
              <a:spcBef>
                <a:spcPts val="300"/>
              </a:spcBef>
              <a:spcAft>
                <a:spcPts val="0"/>
              </a:spcAft>
              <a:buSzPts val="1100"/>
              <a:buNone/>
              <a:defRPr sz="1500">
                <a:solidFill>
                  <a:schemeClr val="lt1"/>
                </a:solidFill>
              </a:defRPr>
            </a:lvl1pPr>
            <a:lvl2pPr marL="914400" lvl="1" indent="-228600" algn="l">
              <a:spcBef>
                <a:spcPts val="500"/>
              </a:spcBef>
              <a:spcAft>
                <a:spcPts val="0"/>
              </a:spcAft>
              <a:buSzPts val="900"/>
              <a:buNone/>
              <a:defRPr sz="1400">
                <a:solidFill>
                  <a:schemeClr val="lt1"/>
                </a:solidFill>
              </a:defRPr>
            </a:lvl2pPr>
            <a:lvl3pPr marL="1371600" lvl="2" indent="-228600" algn="l">
              <a:spcBef>
                <a:spcPts val="500"/>
              </a:spcBef>
              <a:spcAft>
                <a:spcPts val="0"/>
              </a:spcAft>
              <a:buSzPts val="800"/>
              <a:buNone/>
              <a:defRPr sz="1200">
                <a:solidFill>
                  <a:schemeClr val="lt1"/>
                </a:solidFill>
              </a:defRPr>
            </a:lvl3pPr>
            <a:lvl4pPr marL="1828800" lvl="3" indent="-228600" algn="l">
              <a:spcBef>
                <a:spcPts val="500"/>
              </a:spcBef>
              <a:spcAft>
                <a:spcPts val="0"/>
              </a:spcAft>
              <a:buSzPts val="700"/>
              <a:buNone/>
              <a:defRPr sz="1100">
                <a:solidFill>
                  <a:schemeClr val="lt1"/>
                </a:solidFill>
              </a:defRPr>
            </a:lvl4pPr>
            <a:lvl5pPr marL="2286000" lvl="4" indent="-228600" algn="l">
              <a:spcBef>
                <a:spcPts val="500"/>
              </a:spcBef>
              <a:spcAft>
                <a:spcPts val="0"/>
              </a:spcAft>
              <a:buSzPts val="700"/>
              <a:buNone/>
              <a:defRPr sz="1100">
                <a:solidFill>
                  <a:schemeClr val="lt1"/>
                </a:solidFill>
              </a:defRPr>
            </a:lvl5pPr>
            <a:lvl6pPr marL="2743200" lvl="5" indent="-228600" algn="l">
              <a:spcBef>
                <a:spcPts val="500"/>
              </a:spcBef>
              <a:spcAft>
                <a:spcPts val="0"/>
              </a:spcAft>
              <a:buSzPts val="700"/>
              <a:buNone/>
              <a:defRPr sz="1100">
                <a:solidFill>
                  <a:schemeClr val="lt1"/>
                </a:solidFill>
              </a:defRPr>
            </a:lvl6pPr>
            <a:lvl7pPr marL="3200400" lvl="6" indent="-228600" algn="l">
              <a:spcBef>
                <a:spcPts val="500"/>
              </a:spcBef>
              <a:spcAft>
                <a:spcPts val="0"/>
              </a:spcAft>
              <a:buSzPts val="700"/>
              <a:buNone/>
              <a:defRPr sz="1100">
                <a:solidFill>
                  <a:schemeClr val="lt1"/>
                </a:solidFill>
              </a:defRPr>
            </a:lvl7pPr>
            <a:lvl8pPr marL="3657600" lvl="7" indent="-228600" algn="l">
              <a:spcBef>
                <a:spcPts val="500"/>
              </a:spcBef>
              <a:spcAft>
                <a:spcPts val="0"/>
              </a:spcAft>
              <a:buSzPts val="700"/>
              <a:buNone/>
              <a:defRPr sz="1100">
                <a:solidFill>
                  <a:schemeClr val="lt1"/>
                </a:solidFill>
              </a:defRPr>
            </a:lvl8pPr>
            <a:lvl9pPr marL="4114800" lvl="8" indent="-228600" algn="l">
              <a:spcBef>
                <a:spcPts val="500"/>
              </a:spcBef>
              <a:spcAft>
                <a:spcPts val="500"/>
              </a:spcAft>
              <a:buSzPts val="700"/>
              <a:buNone/>
              <a:defRPr sz="1100">
                <a:solidFill>
                  <a:schemeClr val="lt1"/>
                </a:solidFill>
              </a:defRPr>
            </a:lvl9pPr>
          </a:lstStyle>
          <a:p>
            <a:endParaRPr/>
          </a:p>
        </p:txBody>
      </p:sp>
      <p:sp>
        <p:nvSpPr>
          <p:cNvPr id="48" name="Google Shape;48;p7"/>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9" name="Google Shape;49;p7"/>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0" name="Google Shape;50;p7"/>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685346" y="457200"/>
            <a:ext cx="7765200" cy="946500"/>
          </a:xfrm>
          <a:prstGeom prst="rect">
            <a:avLst/>
          </a:prstGeom>
          <a:noFill/>
          <a:ln>
            <a:noFill/>
          </a:ln>
          <a:effectLst>
            <a:outerShdw blurRad="19050">
              <a:srgbClr val="000000">
                <a:alpha val="45882"/>
              </a:srgbClr>
            </a:outerShdw>
          </a:effectLst>
        </p:spPr>
        <p:txBody>
          <a:bodyPr spcFirstLastPara="1" wrap="square" lIns="68575" tIns="34275" rIns="68575" bIns="34275" anchor="ctr" anchorCtr="0">
            <a:normAutofit/>
          </a:bodyPr>
          <a:lstStyle>
            <a:lvl1pPr lvl="0" algn="ctr">
              <a:lnSpc>
                <a:spcPct val="90000"/>
              </a:lnSpc>
              <a:spcBef>
                <a:spcPts val="0"/>
              </a:spcBef>
              <a:spcAft>
                <a:spcPts val="0"/>
              </a:spcAft>
              <a:buClr>
                <a:schemeClr val="lt2"/>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3" name="Google Shape;53;p8"/>
          <p:cNvSpPr txBox="1">
            <a:spLocks noGrp="1"/>
          </p:cNvSpPr>
          <p:nvPr>
            <p:ph type="body" idx="1"/>
          </p:nvPr>
        </p:nvSpPr>
        <p:spPr>
          <a:xfrm>
            <a:off x="685346" y="1557338"/>
            <a:ext cx="3642600" cy="2717100"/>
          </a:xfrm>
          <a:prstGeom prst="rect">
            <a:avLst/>
          </a:prstGeom>
          <a:noFill/>
          <a:ln>
            <a:noFill/>
          </a:ln>
          <a:effectLst>
            <a:outerShdw blurRad="19050">
              <a:srgbClr val="000000">
                <a:alpha val="45882"/>
              </a:srgbClr>
            </a:outerShdw>
          </a:effectLst>
        </p:spPr>
        <p:txBody>
          <a:bodyPr spcFirstLastPara="1" wrap="square" lIns="68575" tIns="34275" rIns="68575" bIns="34275" anchor="t" anchorCtr="0">
            <a:normAutofit/>
          </a:bodyPr>
          <a:lstStyle>
            <a:lvl1pPr marL="457200" lvl="0" indent="-285750" algn="l">
              <a:lnSpc>
                <a:spcPct val="110000"/>
              </a:lnSpc>
              <a:spcBef>
                <a:spcPts val="300"/>
              </a:spcBef>
              <a:spcAft>
                <a:spcPts val="0"/>
              </a:spcAft>
              <a:buSzPts val="900"/>
              <a:buChar char="◈"/>
              <a:defRPr/>
            </a:lvl1pPr>
            <a:lvl2pPr marL="914400" lvl="1" indent="-285750" algn="l">
              <a:spcBef>
                <a:spcPts val="500"/>
              </a:spcBef>
              <a:spcAft>
                <a:spcPts val="0"/>
              </a:spcAft>
              <a:buSzPts val="900"/>
              <a:buChar char="🞚"/>
              <a:defRPr/>
            </a:lvl2pPr>
            <a:lvl3pPr marL="1371600" lvl="2" indent="-285750" algn="l">
              <a:spcBef>
                <a:spcPts val="500"/>
              </a:spcBef>
              <a:spcAft>
                <a:spcPts val="0"/>
              </a:spcAft>
              <a:buSzPts val="900"/>
              <a:buChar char="◈"/>
              <a:defRPr/>
            </a:lvl3pPr>
            <a:lvl4pPr marL="1828800" lvl="3" indent="-285750" algn="l">
              <a:spcBef>
                <a:spcPts val="500"/>
              </a:spcBef>
              <a:spcAft>
                <a:spcPts val="0"/>
              </a:spcAft>
              <a:buSzPts val="900"/>
              <a:buChar char="🞚"/>
              <a:defRPr/>
            </a:lvl4pPr>
            <a:lvl5pPr marL="2286000" lvl="4" indent="-285750" algn="l">
              <a:spcBef>
                <a:spcPts val="500"/>
              </a:spcBef>
              <a:spcAft>
                <a:spcPts val="0"/>
              </a:spcAft>
              <a:buSzPts val="900"/>
              <a:buChar char="◈"/>
              <a:defRPr/>
            </a:lvl5pPr>
            <a:lvl6pPr marL="2743200" lvl="5" indent="-285750" algn="l">
              <a:spcBef>
                <a:spcPts val="500"/>
              </a:spcBef>
              <a:spcAft>
                <a:spcPts val="0"/>
              </a:spcAft>
              <a:buSzPts val="900"/>
              <a:buChar char="◈"/>
              <a:defRPr/>
            </a:lvl6pPr>
            <a:lvl7pPr marL="3200400" lvl="6" indent="-285750" algn="l">
              <a:spcBef>
                <a:spcPts val="500"/>
              </a:spcBef>
              <a:spcAft>
                <a:spcPts val="0"/>
              </a:spcAft>
              <a:buSzPts val="900"/>
              <a:buChar char="◈"/>
              <a:defRPr/>
            </a:lvl7pPr>
            <a:lvl8pPr marL="3657600" lvl="7" indent="-285750" algn="l">
              <a:spcBef>
                <a:spcPts val="500"/>
              </a:spcBef>
              <a:spcAft>
                <a:spcPts val="0"/>
              </a:spcAft>
              <a:buSzPts val="900"/>
              <a:buChar char="◈"/>
              <a:defRPr/>
            </a:lvl8pPr>
            <a:lvl9pPr marL="4114800" lvl="8" indent="-285750" algn="l">
              <a:spcBef>
                <a:spcPts val="500"/>
              </a:spcBef>
              <a:spcAft>
                <a:spcPts val="500"/>
              </a:spcAft>
              <a:buSzPts val="900"/>
              <a:buChar char="◈"/>
              <a:defRPr/>
            </a:lvl9pPr>
          </a:lstStyle>
          <a:p>
            <a:endParaRPr/>
          </a:p>
        </p:txBody>
      </p:sp>
      <p:sp>
        <p:nvSpPr>
          <p:cNvPr id="54" name="Google Shape;54;p8"/>
          <p:cNvSpPr txBox="1">
            <a:spLocks noGrp="1"/>
          </p:cNvSpPr>
          <p:nvPr>
            <p:ph type="body" idx="2"/>
          </p:nvPr>
        </p:nvSpPr>
        <p:spPr>
          <a:xfrm>
            <a:off x="4808037" y="1557338"/>
            <a:ext cx="3642600" cy="2717100"/>
          </a:xfrm>
          <a:prstGeom prst="rect">
            <a:avLst/>
          </a:prstGeom>
          <a:noFill/>
          <a:ln>
            <a:noFill/>
          </a:ln>
          <a:effectLst>
            <a:outerShdw blurRad="19050">
              <a:srgbClr val="000000">
                <a:alpha val="45882"/>
              </a:srgbClr>
            </a:outerShdw>
          </a:effectLst>
        </p:spPr>
        <p:txBody>
          <a:bodyPr spcFirstLastPara="1" wrap="square" lIns="68575" tIns="34275" rIns="68575" bIns="34275" anchor="t" anchorCtr="0">
            <a:normAutofit/>
          </a:bodyPr>
          <a:lstStyle>
            <a:lvl1pPr marL="457200" lvl="0" indent="-285750" algn="l">
              <a:lnSpc>
                <a:spcPct val="110000"/>
              </a:lnSpc>
              <a:spcBef>
                <a:spcPts val="300"/>
              </a:spcBef>
              <a:spcAft>
                <a:spcPts val="0"/>
              </a:spcAft>
              <a:buSzPts val="900"/>
              <a:buChar char="◈"/>
              <a:defRPr/>
            </a:lvl1pPr>
            <a:lvl2pPr marL="914400" lvl="1" indent="-285750" algn="l">
              <a:spcBef>
                <a:spcPts val="500"/>
              </a:spcBef>
              <a:spcAft>
                <a:spcPts val="0"/>
              </a:spcAft>
              <a:buSzPts val="900"/>
              <a:buChar char="🞚"/>
              <a:defRPr/>
            </a:lvl2pPr>
            <a:lvl3pPr marL="1371600" lvl="2" indent="-285750" algn="l">
              <a:spcBef>
                <a:spcPts val="500"/>
              </a:spcBef>
              <a:spcAft>
                <a:spcPts val="0"/>
              </a:spcAft>
              <a:buSzPts val="900"/>
              <a:buChar char="◈"/>
              <a:defRPr/>
            </a:lvl3pPr>
            <a:lvl4pPr marL="1828800" lvl="3" indent="-285750" algn="l">
              <a:spcBef>
                <a:spcPts val="500"/>
              </a:spcBef>
              <a:spcAft>
                <a:spcPts val="0"/>
              </a:spcAft>
              <a:buSzPts val="900"/>
              <a:buChar char="🞚"/>
              <a:defRPr/>
            </a:lvl4pPr>
            <a:lvl5pPr marL="2286000" lvl="4" indent="-285750" algn="l">
              <a:spcBef>
                <a:spcPts val="500"/>
              </a:spcBef>
              <a:spcAft>
                <a:spcPts val="0"/>
              </a:spcAft>
              <a:buSzPts val="900"/>
              <a:buChar char="◈"/>
              <a:defRPr/>
            </a:lvl5pPr>
            <a:lvl6pPr marL="2743200" lvl="5" indent="-285750" algn="l">
              <a:spcBef>
                <a:spcPts val="500"/>
              </a:spcBef>
              <a:spcAft>
                <a:spcPts val="0"/>
              </a:spcAft>
              <a:buSzPts val="900"/>
              <a:buChar char="◈"/>
              <a:defRPr/>
            </a:lvl6pPr>
            <a:lvl7pPr marL="3200400" lvl="6" indent="-285750" algn="l">
              <a:spcBef>
                <a:spcPts val="500"/>
              </a:spcBef>
              <a:spcAft>
                <a:spcPts val="0"/>
              </a:spcAft>
              <a:buSzPts val="900"/>
              <a:buChar char="◈"/>
              <a:defRPr/>
            </a:lvl7pPr>
            <a:lvl8pPr marL="3657600" lvl="7" indent="-285750" algn="l">
              <a:spcBef>
                <a:spcPts val="500"/>
              </a:spcBef>
              <a:spcAft>
                <a:spcPts val="0"/>
              </a:spcAft>
              <a:buSzPts val="900"/>
              <a:buChar char="◈"/>
              <a:defRPr/>
            </a:lvl8pPr>
            <a:lvl9pPr marL="4114800" lvl="8" indent="-285750" algn="l">
              <a:spcBef>
                <a:spcPts val="500"/>
              </a:spcBef>
              <a:spcAft>
                <a:spcPts val="500"/>
              </a:spcAft>
              <a:buSzPts val="900"/>
              <a:buChar char="◈"/>
              <a:defRPr/>
            </a:lvl9pPr>
          </a:lstStyle>
          <a:p>
            <a:endParaRPr/>
          </a:p>
        </p:txBody>
      </p:sp>
      <p:sp>
        <p:nvSpPr>
          <p:cNvPr id="55" name="Google Shape;55;p8"/>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6" name="Google Shape;56;p8"/>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7" name="Google Shape;57;p8"/>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pic>
        <p:nvPicPr>
          <p:cNvPr id="59" name="Google Shape;59;p9" descr="Slate-V2-HD-compPhotoInset.png"/>
          <p:cNvPicPr preferRelativeResize="0"/>
          <p:nvPr/>
        </p:nvPicPr>
        <p:blipFill rotWithShape="1">
          <a:blip r:embed="rId2">
            <a:alphaModFix/>
          </a:blip>
          <a:srcRect/>
          <a:stretch/>
        </p:blipFill>
        <p:spPr>
          <a:xfrm>
            <a:off x="685346" y="1300880"/>
            <a:ext cx="3771901" cy="3074969"/>
          </a:xfrm>
          <a:prstGeom prst="rect">
            <a:avLst/>
          </a:prstGeom>
          <a:noFill/>
          <a:ln>
            <a:noFill/>
          </a:ln>
        </p:spPr>
      </p:pic>
      <p:pic>
        <p:nvPicPr>
          <p:cNvPr id="60" name="Google Shape;60;p9" descr="Slate-V2-HD-compPhotoInset.png"/>
          <p:cNvPicPr preferRelativeResize="0"/>
          <p:nvPr/>
        </p:nvPicPr>
        <p:blipFill rotWithShape="1">
          <a:blip r:embed="rId2">
            <a:alphaModFix/>
          </a:blip>
          <a:srcRect/>
          <a:stretch/>
        </p:blipFill>
        <p:spPr>
          <a:xfrm>
            <a:off x="4678768" y="1300880"/>
            <a:ext cx="3771901" cy="3074969"/>
          </a:xfrm>
          <a:prstGeom prst="rect">
            <a:avLst/>
          </a:prstGeom>
          <a:noFill/>
          <a:ln>
            <a:noFill/>
          </a:ln>
        </p:spPr>
      </p:pic>
      <p:sp>
        <p:nvSpPr>
          <p:cNvPr id="61" name="Google Shape;61;p9"/>
          <p:cNvSpPr txBox="1">
            <a:spLocks noGrp="1"/>
          </p:cNvSpPr>
          <p:nvPr>
            <p:ph type="title"/>
          </p:nvPr>
        </p:nvSpPr>
        <p:spPr>
          <a:xfrm>
            <a:off x="685346" y="457200"/>
            <a:ext cx="7765200" cy="727800"/>
          </a:xfrm>
          <a:prstGeom prst="rect">
            <a:avLst/>
          </a:prstGeom>
          <a:noFill/>
          <a:ln>
            <a:noFill/>
          </a:ln>
          <a:effectLst>
            <a:outerShdw blurRad="19050">
              <a:srgbClr val="000000">
                <a:alpha val="45882"/>
              </a:srgbClr>
            </a:outerShdw>
          </a:effectLst>
        </p:spPr>
        <p:txBody>
          <a:bodyPr spcFirstLastPara="1" wrap="square" lIns="68575" tIns="34275" rIns="68575" bIns="34275" anchor="ctr" anchorCtr="0">
            <a:normAutofit/>
          </a:bodyPr>
          <a:lstStyle>
            <a:lvl1pPr lvl="0" algn="ctr">
              <a:lnSpc>
                <a:spcPct val="90000"/>
              </a:lnSpc>
              <a:spcBef>
                <a:spcPts val="0"/>
              </a:spcBef>
              <a:spcAft>
                <a:spcPts val="0"/>
              </a:spcAft>
              <a:buClr>
                <a:schemeClr val="lt2"/>
              </a:buClr>
              <a:buSzPts val="3500"/>
              <a:buFont typeface="Sorts Mill Goudy"/>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2" name="Google Shape;62;p9"/>
          <p:cNvSpPr txBox="1">
            <a:spLocks noGrp="1"/>
          </p:cNvSpPr>
          <p:nvPr>
            <p:ph type="body" idx="1"/>
          </p:nvPr>
        </p:nvSpPr>
        <p:spPr>
          <a:xfrm>
            <a:off x="784510" y="1391365"/>
            <a:ext cx="3573600" cy="519300"/>
          </a:xfrm>
          <a:prstGeom prst="rect">
            <a:avLst/>
          </a:prstGeom>
          <a:noFill/>
          <a:ln>
            <a:noFill/>
          </a:ln>
          <a:effectLst>
            <a:outerShdw blurRad="19050">
              <a:srgbClr val="000000">
                <a:alpha val="45882"/>
              </a:srgbClr>
            </a:outerShdw>
          </a:effectLst>
        </p:spPr>
        <p:txBody>
          <a:bodyPr spcFirstLastPara="1" wrap="square" lIns="68575" tIns="34275" rIns="68575" bIns="34275" anchor="b" anchorCtr="0">
            <a:noAutofit/>
          </a:bodyPr>
          <a:lstStyle>
            <a:lvl1pPr marL="457200" lvl="0" indent="-228600" algn="ctr">
              <a:lnSpc>
                <a:spcPct val="110000"/>
              </a:lnSpc>
              <a:spcBef>
                <a:spcPts val="400"/>
              </a:spcBef>
              <a:spcAft>
                <a:spcPts val="0"/>
              </a:spcAft>
              <a:buSzPts val="1300"/>
              <a:buNone/>
              <a:defRPr sz="1800" b="0"/>
            </a:lvl1pPr>
            <a:lvl2pPr marL="914400" lvl="1" indent="-228600" algn="l">
              <a:spcBef>
                <a:spcPts val="500"/>
              </a:spcBef>
              <a:spcAft>
                <a:spcPts val="0"/>
              </a:spcAft>
              <a:buSzPts val="1100"/>
              <a:buNone/>
              <a:defRPr sz="1500" b="1"/>
            </a:lvl2pPr>
            <a:lvl3pPr marL="1371600" lvl="2" indent="-228600" algn="l">
              <a:spcBef>
                <a:spcPts val="500"/>
              </a:spcBef>
              <a:spcAft>
                <a:spcPts val="0"/>
              </a:spcAft>
              <a:buSzPts val="900"/>
              <a:buNone/>
              <a:defRPr sz="1400" b="1"/>
            </a:lvl3pPr>
            <a:lvl4pPr marL="1828800" lvl="3" indent="-228600" algn="l">
              <a:spcBef>
                <a:spcPts val="500"/>
              </a:spcBef>
              <a:spcAft>
                <a:spcPts val="0"/>
              </a:spcAft>
              <a:buSzPts val="800"/>
              <a:buNone/>
              <a:defRPr sz="1200" b="1"/>
            </a:lvl4pPr>
            <a:lvl5pPr marL="2286000" lvl="4" indent="-228600" algn="l">
              <a:spcBef>
                <a:spcPts val="500"/>
              </a:spcBef>
              <a:spcAft>
                <a:spcPts val="0"/>
              </a:spcAft>
              <a:buSzPts val="800"/>
              <a:buNone/>
              <a:defRPr sz="1200" b="1"/>
            </a:lvl5pPr>
            <a:lvl6pPr marL="2743200" lvl="5" indent="-228600" algn="l">
              <a:spcBef>
                <a:spcPts val="500"/>
              </a:spcBef>
              <a:spcAft>
                <a:spcPts val="0"/>
              </a:spcAft>
              <a:buSzPts val="800"/>
              <a:buNone/>
              <a:defRPr sz="1200" b="1"/>
            </a:lvl6pPr>
            <a:lvl7pPr marL="3200400" lvl="6" indent="-228600" algn="l">
              <a:spcBef>
                <a:spcPts val="500"/>
              </a:spcBef>
              <a:spcAft>
                <a:spcPts val="0"/>
              </a:spcAft>
              <a:buSzPts val="800"/>
              <a:buNone/>
              <a:defRPr sz="1200" b="1"/>
            </a:lvl7pPr>
            <a:lvl8pPr marL="3657600" lvl="7" indent="-228600" algn="l">
              <a:spcBef>
                <a:spcPts val="500"/>
              </a:spcBef>
              <a:spcAft>
                <a:spcPts val="0"/>
              </a:spcAft>
              <a:buSzPts val="800"/>
              <a:buNone/>
              <a:defRPr sz="1200" b="1"/>
            </a:lvl8pPr>
            <a:lvl9pPr marL="4114800" lvl="8" indent="-228600" algn="l">
              <a:spcBef>
                <a:spcPts val="500"/>
              </a:spcBef>
              <a:spcAft>
                <a:spcPts val="500"/>
              </a:spcAft>
              <a:buSzPts val="800"/>
              <a:buNone/>
              <a:defRPr sz="1200" b="1"/>
            </a:lvl9pPr>
          </a:lstStyle>
          <a:p>
            <a:endParaRPr/>
          </a:p>
        </p:txBody>
      </p:sp>
      <p:sp>
        <p:nvSpPr>
          <p:cNvPr id="63" name="Google Shape;63;p9"/>
          <p:cNvSpPr txBox="1">
            <a:spLocks noGrp="1"/>
          </p:cNvSpPr>
          <p:nvPr>
            <p:ph type="body" idx="2"/>
          </p:nvPr>
        </p:nvSpPr>
        <p:spPr>
          <a:xfrm>
            <a:off x="784510" y="2026577"/>
            <a:ext cx="3573600" cy="2282700"/>
          </a:xfrm>
          <a:prstGeom prst="rect">
            <a:avLst/>
          </a:prstGeom>
          <a:noFill/>
          <a:ln>
            <a:noFill/>
          </a:ln>
          <a:effectLst>
            <a:outerShdw blurRad="19050">
              <a:srgbClr val="000000">
                <a:alpha val="45882"/>
              </a:srgbClr>
            </a:outerShdw>
          </a:effectLst>
        </p:spPr>
        <p:txBody>
          <a:bodyPr spcFirstLastPara="1" wrap="square" lIns="68575" tIns="34275" rIns="68575" bIns="34275" anchor="t" anchorCtr="0">
            <a:normAutofit/>
          </a:bodyPr>
          <a:lstStyle>
            <a:lvl1pPr marL="457200" lvl="0" indent="-285750" algn="l">
              <a:lnSpc>
                <a:spcPct val="110000"/>
              </a:lnSpc>
              <a:spcBef>
                <a:spcPts val="300"/>
              </a:spcBef>
              <a:spcAft>
                <a:spcPts val="0"/>
              </a:spcAft>
              <a:buSzPts val="900"/>
              <a:buChar char="◈"/>
              <a:defRPr sz="1400"/>
            </a:lvl1pPr>
            <a:lvl2pPr marL="914400" lvl="1" indent="-279400" algn="l">
              <a:spcBef>
                <a:spcPts val="500"/>
              </a:spcBef>
              <a:spcAft>
                <a:spcPts val="0"/>
              </a:spcAft>
              <a:buSzPts val="800"/>
              <a:buChar char="🞚"/>
              <a:defRPr sz="1200"/>
            </a:lvl2pPr>
            <a:lvl3pPr marL="1371600" lvl="2" indent="-273050" algn="l">
              <a:spcBef>
                <a:spcPts val="500"/>
              </a:spcBef>
              <a:spcAft>
                <a:spcPts val="0"/>
              </a:spcAft>
              <a:buSzPts val="700"/>
              <a:buChar char="◈"/>
              <a:defRPr sz="1100"/>
            </a:lvl3pPr>
            <a:lvl4pPr marL="1828800" lvl="3" indent="-266700" algn="l">
              <a:spcBef>
                <a:spcPts val="500"/>
              </a:spcBef>
              <a:spcAft>
                <a:spcPts val="0"/>
              </a:spcAft>
              <a:buSzPts val="600"/>
              <a:buChar char="🞚"/>
              <a:defRPr sz="900"/>
            </a:lvl4pPr>
            <a:lvl5pPr marL="2286000" lvl="4" indent="-266700" algn="l">
              <a:spcBef>
                <a:spcPts val="500"/>
              </a:spcBef>
              <a:spcAft>
                <a:spcPts val="0"/>
              </a:spcAft>
              <a:buSzPts val="600"/>
              <a:buChar char="◈"/>
              <a:defRPr sz="900"/>
            </a:lvl5pPr>
            <a:lvl6pPr marL="2743200" lvl="5" indent="-285750" algn="l">
              <a:spcBef>
                <a:spcPts val="500"/>
              </a:spcBef>
              <a:spcAft>
                <a:spcPts val="0"/>
              </a:spcAft>
              <a:buSzPts val="900"/>
              <a:buChar char="◈"/>
              <a:defRPr/>
            </a:lvl6pPr>
            <a:lvl7pPr marL="3200400" lvl="6" indent="-285750" algn="l">
              <a:spcBef>
                <a:spcPts val="500"/>
              </a:spcBef>
              <a:spcAft>
                <a:spcPts val="0"/>
              </a:spcAft>
              <a:buSzPts val="900"/>
              <a:buChar char="◈"/>
              <a:defRPr/>
            </a:lvl7pPr>
            <a:lvl8pPr marL="3657600" lvl="7" indent="-285750" algn="l">
              <a:spcBef>
                <a:spcPts val="500"/>
              </a:spcBef>
              <a:spcAft>
                <a:spcPts val="0"/>
              </a:spcAft>
              <a:buSzPts val="900"/>
              <a:buChar char="◈"/>
              <a:defRPr/>
            </a:lvl8pPr>
            <a:lvl9pPr marL="4114800" lvl="8" indent="-285750" algn="l">
              <a:spcBef>
                <a:spcPts val="500"/>
              </a:spcBef>
              <a:spcAft>
                <a:spcPts val="500"/>
              </a:spcAft>
              <a:buSzPts val="900"/>
              <a:buChar char="◈"/>
              <a:defRPr/>
            </a:lvl9pPr>
          </a:lstStyle>
          <a:p>
            <a:endParaRPr/>
          </a:p>
        </p:txBody>
      </p:sp>
      <p:sp>
        <p:nvSpPr>
          <p:cNvPr id="64" name="Google Shape;64;p9"/>
          <p:cNvSpPr txBox="1">
            <a:spLocks noGrp="1"/>
          </p:cNvSpPr>
          <p:nvPr>
            <p:ph type="body" idx="3"/>
          </p:nvPr>
        </p:nvSpPr>
        <p:spPr>
          <a:xfrm>
            <a:off x="4772375" y="1391364"/>
            <a:ext cx="3584700" cy="519300"/>
          </a:xfrm>
          <a:prstGeom prst="rect">
            <a:avLst/>
          </a:prstGeom>
          <a:noFill/>
          <a:ln>
            <a:noFill/>
          </a:ln>
          <a:effectLst>
            <a:outerShdw blurRad="19050">
              <a:srgbClr val="000000">
                <a:alpha val="45882"/>
              </a:srgbClr>
            </a:outerShdw>
          </a:effectLst>
        </p:spPr>
        <p:txBody>
          <a:bodyPr spcFirstLastPara="1" wrap="square" lIns="68575" tIns="34275" rIns="68575" bIns="34275" anchor="b" anchorCtr="0">
            <a:noAutofit/>
          </a:bodyPr>
          <a:lstStyle>
            <a:lvl1pPr marL="457200" lvl="0" indent="-228600" algn="ctr">
              <a:lnSpc>
                <a:spcPct val="110000"/>
              </a:lnSpc>
              <a:spcBef>
                <a:spcPts val="400"/>
              </a:spcBef>
              <a:spcAft>
                <a:spcPts val="0"/>
              </a:spcAft>
              <a:buSzPts val="1300"/>
              <a:buNone/>
              <a:defRPr sz="1800" b="0"/>
            </a:lvl1pPr>
            <a:lvl2pPr marL="914400" lvl="1" indent="-228600" algn="l">
              <a:spcBef>
                <a:spcPts val="500"/>
              </a:spcBef>
              <a:spcAft>
                <a:spcPts val="0"/>
              </a:spcAft>
              <a:buSzPts val="1100"/>
              <a:buNone/>
              <a:defRPr sz="1500" b="1"/>
            </a:lvl2pPr>
            <a:lvl3pPr marL="1371600" lvl="2" indent="-228600" algn="l">
              <a:spcBef>
                <a:spcPts val="500"/>
              </a:spcBef>
              <a:spcAft>
                <a:spcPts val="0"/>
              </a:spcAft>
              <a:buSzPts val="900"/>
              <a:buNone/>
              <a:defRPr sz="1400" b="1"/>
            </a:lvl3pPr>
            <a:lvl4pPr marL="1828800" lvl="3" indent="-228600" algn="l">
              <a:spcBef>
                <a:spcPts val="500"/>
              </a:spcBef>
              <a:spcAft>
                <a:spcPts val="0"/>
              </a:spcAft>
              <a:buSzPts val="800"/>
              <a:buNone/>
              <a:defRPr sz="1200" b="1"/>
            </a:lvl4pPr>
            <a:lvl5pPr marL="2286000" lvl="4" indent="-228600" algn="l">
              <a:spcBef>
                <a:spcPts val="500"/>
              </a:spcBef>
              <a:spcAft>
                <a:spcPts val="0"/>
              </a:spcAft>
              <a:buSzPts val="800"/>
              <a:buNone/>
              <a:defRPr sz="1200" b="1"/>
            </a:lvl5pPr>
            <a:lvl6pPr marL="2743200" lvl="5" indent="-228600" algn="l">
              <a:spcBef>
                <a:spcPts val="500"/>
              </a:spcBef>
              <a:spcAft>
                <a:spcPts val="0"/>
              </a:spcAft>
              <a:buSzPts val="800"/>
              <a:buNone/>
              <a:defRPr sz="1200" b="1"/>
            </a:lvl6pPr>
            <a:lvl7pPr marL="3200400" lvl="6" indent="-228600" algn="l">
              <a:spcBef>
                <a:spcPts val="500"/>
              </a:spcBef>
              <a:spcAft>
                <a:spcPts val="0"/>
              </a:spcAft>
              <a:buSzPts val="800"/>
              <a:buNone/>
              <a:defRPr sz="1200" b="1"/>
            </a:lvl7pPr>
            <a:lvl8pPr marL="3657600" lvl="7" indent="-228600" algn="l">
              <a:spcBef>
                <a:spcPts val="500"/>
              </a:spcBef>
              <a:spcAft>
                <a:spcPts val="0"/>
              </a:spcAft>
              <a:buSzPts val="800"/>
              <a:buNone/>
              <a:defRPr sz="1200" b="1"/>
            </a:lvl8pPr>
            <a:lvl9pPr marL="4114800" lvl="8" indent="-228600" algn="l">
              <a:spcBef>
                <a:spcPts val="500"/>
              </a:spcBef>
              <a:spcAft>
                <a:spcPts val="500"/>
              </a:spcAft>
              <a:buSzPts val="800"/>
              <a:buNone/>
              <a:defRPr sz="1200" b="1"/>
            </a:lvl9pPr>
          </a:lstStyle>
          <a:p>
            <a:endParaRPr/>
          </a:p>
        </p:txBody>
      </p:sp>
      <p:sp>
        <p:nvSpPr>
          <p:cNvPr id="65" name="Google Shape;65;p9"/>
          <p:cNvSpPr txBox="1">
            <a:spLocks noGrp="1"/>
          </p:cNvSpPr>
          <p:nvPr>
            <p:ph type="body" idx="4"/>
          </p:nvPr>
        </p:nvSpPr>
        <p:spPr>
          <a:xfrm>
            <a:off x="4772375" y="2026577"/>
            <a:ext cx="3584700" cy="2282700"/>
          </a:xfrm>
          <a:prstGeom prst="rect">
            <a:avLst/>
          </a:prstGeom>
          <a:noFill/>
          <a:ln>
            <a:noFill/>
          </a:ln>
          <a:effectLst>
            <a:outerShdw blurRad="19050">
              <a:srgbClr val="000000">
                <a:alpha val="45882"/>
              </a:srgbClr>
            </a:outerShdw>
          </a:effectLst>
        </p:spPr>
        <p:txBody>
          <a:bodyPr spcFirstLastPara="1" wrap="square" lIns="68575" tIns="34275" rIns="68575" bIns="34275" anchor="t" anchorCtr="0">
            <a:normAutofit/>
          </a:bodyPr>
          <a:lstStyle>
            <a:lvl1pPr marL="457200" lvl="0" indent="-285750" algn="l">
              <a:lnSpc>
                <a:spcPct val="110000"/>
              </a:lnSpc>
              <a:spcBef>
                <a:spcPts val="300"/>
              </a:spcBef>
              <a:spcAft>
                <a:spcPts val="0"/>
              </a:spcAft>
              <a:buSzPts val="900"/>
              <a:buChar char="◈"/>
              <a:defRPr sz="1400"/>
            </a:lvl1pPr>
            <a:lvl2pPr marL="914400" lvl="1" indent="-279400" algn="l">
              <a:spcBef>
                <a:spcPts val="500"/>
              </a:spcBef>
              <a:spcAft>
                <a:spcPts val="0"/>
              </a:spcAft>
              <a:buSzPts val="800"/>
              <a:buChar char="🞚"/>
              <a:defRPr sz="1200"/>
            </a:lvl2pPr>
            <a:lvl3pPr marL="1371600" lvl="2" indent="-273050" algn="l">
              <a:spcBef>
                <a:spcPts val="500"/>
              </a:spcBef>
              <a:spcAft>
                <a:spcPts val="0"/>
              </a:spcAft>
              <a:buSzPts val="700"/>
              <a:buChar char="◈"/>
              <a:defRPr sz="1100"/>
            </a:lvl3pPr>
            <a:lvl4pPr marL="1828800" lvl="3" indent="-266700" algn="l">
              <a:spcBef>
                <a:spcPts val="500"/>
              </a:spcBef>
              <a:spcAft>
                <a:spcPts val="0"/>
              </a:spcAft>
              <a:buSzPts val="600"/>
              <a:buChar char="🞚"/>
              <a:defRPr sz="900"/>
            </a:lvl4pPr>
            <a:lvl5pPr marL="2286000" lvl="4" indent="-266700" algn="l">
              <a:spcBef>
                <a:spcPts val="500"/>
              </a:spcBef>
              <a:spcAft>
                <a:spcPts val="0"/>
              </a:spcAft>
              <a:buSzPts val="600"/>
              <a:buChar char="◈"/>
              <a:defRPr sz="900"/>
            </a:lvl5pPr>
            <a:lvl6pPr marL="2743200" lvl="5" indent="-285750" algn="l">
              <a:spcBef>
                <a:spcPts val="500"/>
              </a:spcBef>
              <a:spcAft>
                <a:spcPts val="0"/>
              </a:spcAft>
              <a:buSzPts val="900"/>
              <a:buChar char="◈"/>
              <a:defRPr/>
            </a:lvl6pPr>
            <a:lvl7pPr marL="3200400" lvl="6" indent="-285750" algn="l">
              <a:spcBef>
                <a:spcPts val="500"/>
              </a:spcBef>
              <a:spcAft>
                <a:spcPts val="0"/>
              </a:spcAft>
              <a:buSzPts val="900"/>
              <a:buChar char="◈"/>
              <a:defRPr/>
            </a:lvl7pPr>
            <a:lvl8pPr marL="3657600" lvl="7" indent="-285750" algn="l">
              <a:spcBef>
                <a:spcPts val="500"/>
              </a:spcBef>
              <a:spcAft>
                <a:spcPts val="0"/>
              </a:spcAft>
              <a:buSzPts val="900"/>
              <a:buChar char="◈"/>
              <a:defRPr/>
            </a:lvl8pPr>
            <a:lvl9pPr marL="4114800" lvl="8" indent="-285750" algn="l">
              <a:spcBef>
                <a:spcPts val="500"/>
              </a:spcBef>
              <a:spcAft>
                <a:spcPts val="500"/>
              </a:spcAft>
              <a:buSzPts val="900"/>
              <a:buChar char="◈"/>
              <a:defRPr/>
            </a:lvl9pPr>
          </a:lstStyle>
          <a:p>
            <a:endParaRPr/>
          </a:p>
        </p:txBody>
      </p:sp>
      <p:sp>
        <p:nvSpPr>
          <p:cNvPr id="66" name="Google Shape;66;p9"/>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9"/>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8" name="Google Shape;68;p9"/>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Google Shape;70;p10"/>
          <p:cNvSpPr txBox="1">
            <a:spLocks noGrp="1"/>
          </p:cNvSpPr>
          <p:nvPr>
            <p:ph type="title"/>
          </p:nvPr>
        </p:nvSpPr>
        <p:spPr>
          <a:xfrm>
            <a:off x="685346" y="457200"/>
            <a:ext cx="7765200" cy="942900"/>
          </a:xfrm>
          <a:prstGeom prst="rect">
            <a:avLst/>
          </a:prstGeom>
          <a:noFill/>
          <a:ln>
            <a:noFill/>
          </a:ln>
          <a:effectLst>
            <a:outerShdw blurRad="19050">
              <a:srgbClr val="000000">
                <a:alpha val="45882"/>
              </a:srgbClr>
            </a:outerShdw>
          </a:effectLst>
        </p:spPr>
        <p:txBody>
          <a:bodyPr spcFirstLastPara="1" wrap="square" lIns="68575" tIns="34275" rIns="68575" bIns="34275" anchor="ctr" anchorCtr="0">
            <a:normAutofit/>
          </a:bodyPr>
          <a:lstStyle>
            <a:lvl1pPr lvl="0" algn="ctr">
              <a:lnSpc>
                <a:spcPct val="90000"/>
              </a:lnSpc>
              <a:spcBef>
                <a:spcPts val="0"/>
              </a:spcBef>
              <a:spcAft>
                <a:spcPts val="0"/>
              </a:spcAft>
              <a:buClr>
                <a:schemeClr val="lt2"/>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0"/>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0"/>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0"/>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85346" y="457200"/>
            <a:ext cx="7765200" cy="942900"/>
          </a:xfrm>
          <a:prstGeom prst="rect">
            <a:avLst/>
          </a:prstGeom>
          <a:noFill/>
          <a:ln>
            <a:noFill/>
          </a:ln>
          <a:effectLst>
            <a:outerShdw blurRad="19050">
              <a:srgbClr val="000000">
                <a:alpha val="45882"/>
              </a:srgbClr>
            </a:outerShdw>
          </a:effectLst>
        </p:spPr>
        <p:txBody>
          <a:bodyPr spcFirstLastPara="1" wrap="square" lIns="68575" tIns="34275" rIns="68575" bIns="34275" anchor="ctr" anchorCtr="0">
            <a:normAutofit/>
          </a:bodyPr>
          <a:lstStyle>
            <a:lvl1pPr marR="0" lvl="0" algn="ctr" rtl="0">
              <a:lnSpc>
                <a:spcPct val="90000"/>
              </a:lnSpc>
              <a:spcBef>
                <a:spcPts val="0"/>
              </a:spcBef>
              <a:spcAft>
                <a:spcPts val="0"/>
              </a:spcAft>
              <a:buClr>
                <a:schemeClr val="lt2"/>
              </a:buClr>
              <a:buSzPts val="3500"/>
              <a:buFont typeface="Sorts Mill Goudy"/>
              <a:buNone/>
              <a:defRPr sz="3500" b="0" i="0" u="none" strike="noStrike" cap="none">
                <a:solidFill>
                  <a:schemeClr val="lt2"/>
                </a:solidFill>
                <a:latin typeface="Sorts Mill Goudy"/>
                <a:ea typeface="Sorts Mill Goudy"/>
                <a:cs typeface="Sorts Mill Goudy"/>
                <a:sym typeface="Sorts Mill Goudy"/>
              </a:defRPr>
            </a:lvl1pPr>
            <a:lvl2pPr marR="0" lvl="1" algn="l" rtl="0">
              <a:spcBef>
                <a:spcPts val="0"/>
              </a:spcBef>
              <a:spcAft>
                <a:spcPts val="0"/>
              </a:spcAft>
              <a:buSzPts val="1100"/>
              <a:buNone/>
              <a:defRPr sz="1400" b="0" i="0" u="none" strike="noStrike" cap="none">
                <a:solidFill>
                  <a:schemeClr val="lt2"/>
                </a:solidFill>
              </a:defRPr>
            </a:lvl2pPr>
            <a:lvl3pPr marR="0" lvl="2" algn="l" rtl="0">
              <a:spcBef>
                <a:spcPts val="0"/>
              </a:spcBef>
              <a:spcAft>
                <a:spcPts val="0"/>
              </a:spcAft>
              <a:buSzPts val="1100"/>
              <a:buNone/>
              <a:defRPr sz="1400" b="0" i="0" u="none" strike="noStrike" cap="none">
                <a:solidFill>
                  <a:schemeClr val="lt2"/>
                </a:solidFill>
              </a:defRPr>
            </a:lvl3pPr>
            <a:lvl4pPr marR="0" lvl="3" algn="l" rtl="0">
              <a:spcBef>
                <a:spcPts val="0"/>
              </a:spcBef>
              <a:spcAft>
                <a:spcPts val="0"/>
              </a:spcAft>
              <a:buSzPts val="1100"/>
              <a:buNone/>
              <a:defRPr sz="1400" b="0" i="0" u="none" strike="noStrike" cap="none">
                <a:solidFill>
                  <a:schemeClr val="lt2"/>
                </a:solidFill>
              </a:defRPr>
            </a:lvl4pPr>
            <a:lvl5pPr marR="0" lvl="4" algn="l" rtl="0">
              <a:spcBef>
                <a:spcPts val="0"/>
              </a:spcBef>
              <a:spcAft>
                <a:spcPts val="0"/>
              </a:spcAft>
              <a:buSzPts val="1100"/>
              <a:buNone/>
              <a:defRPr sz="1400" b="0" i="0" u="none" strike="noStrike" cap="none">
                <a:solidFill>
                  <a:schemeClr val="lt2"/>
                </a:solidFill>
              </a:defRPr>
            </a:lvl5pPr>
            <a:lvl6pPr marR="0" lvl="5" algn="l" rtl="0">
              <a:spcBef>
                <a:spcPts val="0"/>
              </a:spcBef>
              <a:spcAft>
                <a:spcPts val="0"/>
              </a:spcAft>
              <a:buSzPts val="1100"/>
              <a:buNone/>
              <a:defRPr sz="1400" b="0" i="0" u="none" strike="noStrike" cap="none">
                <a:solidFill>
                  <a:schemeClr val="lt2"/>
                </a:solidFill>
              </a:defRPr>
            </a:lvl6pPr>
            <a:lvl7pPr marR="0" lvl="6" algn="l" rtl="0">
              <a:spcBef>
                <a:spcPts val="0"/>
              </a:spcBef>
              <a:spcAft>
                <a:spcPts val="0"/>
              </a:spcAft>
              <a:buSzPts val="1100"/>
              <a:buNone/>
              <a:defRPr sz="1400" b="0" i="0" u="none" strike="noStrike" cap="none">
                <a:solidFill>
                  <a:schemeClr val="lt2"/>
                </a:solidFill>
              </a:defRPr>
            </a:lvl7pPr>
            <a:lvl8pPr marR="0" lvl="7" algn="l" rtl="0">
              <a:spcBef>
                <a:spcPts val="0"/>
              </a:spcBef>
              <a:spcAft>
                <a:spcPts val="0"/>
              </a:spcAft>
              <a:buSzPts val="1100"/>
              <a:buNone/>
              <a:defRPr sz="1400" b="0" i="0" u="none" strike="noStrike" cap="none">
                <a:solidFill>
                  <a:schemeClr val="lt2"/>
                </a:solidFill>
              </a:defRPr>
            </a:lvl8pPr>
            <a:lvl9pPr marR="0" lvl="8" algn="l" rtl="0">
              <a:spcBef>
                <a:spcPts val="0"/>
              </a:spcBef>
              <a:spcAft>
                <a:spcPts val="0"/>
              </a:spcAft>
              <a:buSzPts val="1100"/>
              <a:buNone/>
              <a:defRPr sz="1400" b="0" i="0" u="none" strike="noStrike" cap="none">
                <a:solidFill>
                  <a:schemeClr val="lt2"/>
                </a:solidFill>
              </a:defRPr>
            </a:lvl9pPr>
          </a:lstStyle>
          <a:p>
            <a:endParaRPr/>
          </a:p>
        </p:txBody>
      </p:sp>
      <p:sp>
        <p:nvSpPr>
          <p:cNvPr id="7" name="Google Shape;7;p1"/>
          <p:cNvSpPr txBox="1">
            <a:spLocks noGrp="1"/>
          </p:cNvSpPr>
          <p:nvPr>
            <p:ph type="body" idx="1"/>
          </p:nvPr>
        </p:nvSpPr>
        <p:spPr>
          <a:xfrm>
            <a:off x="685346" y="1557338"/>
            <a:ext cx="7765200" cy="2786100"/>
          </a:xfrm>
          <a:prstGeom prst="rect">
            <a:avLst/>
          </a:prstGeom>
          <a:noFill/>
          <a:ln>
            <a:noFill/>
          </a:ln>
          <a:effectLst>
            <a:outerShdw blurRad="19050">
              <a:srgbClr val="000000">
                <a:alpha val="45882"/>
              </a:srgbClr>
            </a:outerShdw>
          </a:effectLst>
        </p:spPr>
        <p:txBody>
          <a:bodyPr spcFirstLastPara="1" wrap="square" lIns="68575" tIns="34275" rIns="68575" bIns="34275" anchor="t" anchorCtr="0">
            <a:normAutofit/>
          </a:bodyPr>
          <a:lstStyle>
            <a:lvl1pPr marL="457200" marR="0" lvl="0" indent="-304800" algn="l" rtl="0">
              <a:lnSpc>
                <a:spcPct val="110000"/>
              </a:lnSpc>
              <a:spcBef>
                <a:spcPts val="300"/>
              </a:spcBef>
              <a:spcAft>
                <a:spcPts val="0"/>
              </a:spcAft>
              <a:buClr>
                <a:schemeClr val="lt2"/>
              </a:buClr>
              <a:buSzPts val="1200"/>
              <a:buFont typeface="Noto Sans Symbols"/>
              <a:buChar char="◈"/>
              <a:defRPr sz="1700" b="0" i="0" u="none" strike="noStrike" cap="none">
                <a:solidFill>
                  <a:schemeClr val="lt2"/>
                </a:solidFill>
                <a:latin typeface="Sorts Mill Goudy"/>
                <a:ea typeface="Sorts Mill Goudy"/>
                <a:cs typeface="Sorts Mill Goudy"/>
                <a:sym typeface="Sorts Mill Goudy"/>
              </a:defRPr>
            </a:lvl1pPr>
            <a:lvl2pPr marL="914400" marR="0" lvl="1" indent="-298450" algn="l" rtl="0">
              <a:spcBef>
                <a:spcPts val="500"/>
              </a:spcBef>
              <a:spcAft>
                <a:spcPts val="0"/>
              </a:spcAft>
              <a:buClr>
                <a:schemeClr val="lt2"/>
              </a:buClr>
              <a:buSzPts val="1100"/>
              <a:buFont typeface="Noto Sans Symbols"/>
              <a:buChar char="🞚"/>
              <a:defRPr sz="1600" b="0" i="0" u="none" strike="noStrike" cap="none">
                <a:solidFill>
                  <a:schemeClr val="lt2"/>
                </a:solidFill>
                <a:latin typeface="Sorts Mill Goudy"/>
                <a:ea typeface="Sorts Mill Goudy"/>
                <a:cs typeface="Sorts Mill Goudy"/>
                <a:sym typeface="Sorts Mill Goudy"/>
              </a:defRPr>
            </a:lvl2pPr>
            <a:lvl3pPr marL="1371600" marR="0" lvl="2" indent="-285750" algn="l" rtl="0">
              <a:spcBef>
                <a:spcPts val="500"/>
              </a:spcBef>
              <a:spcAft>
                <a:spcPts val="0"/>
              </a:spcAft>
              <a:buClr>
                <a:schemeClr val="lt2"/>
              </a:buClr>
              <a:buSzPts val="900"/>
              <a:buFont typeface="Noto Sans Symbols"/>
              <a:buChar char="◈"/>
              <a:defRPr sz="1400" b="0" i="0" u="none" strike="noStrike" cap="none">
                <a:solidFill>
                  <a:schemeClr val="lt2"/>
                </a:solidFill>
                <a:latin typeface="Sorts Mill Goudy"/>
                <a:ea typeface="Sorts Mill Goudy"/>
                <a:cs typeface="Sorts Mill Goudy"/>
                <a:sym typeface="Sorts Mill Goudy"/>
              </a:defRPr>
            </a:lvl3pPr>
            <a:lvl4pPr marL="1828800" marR="0" lvl="3" indent="-279400" algn="l" rtl="0">
              <a:spcBef>
                <a:spcPts val="500"/>
              </a:spcBef>
              <a:spcAft>
                <a:spcPts val="0"/>
              </a:spcAft>
              <a:buClr>
                <a:schemeClr val="lt2"/>
              </a:buClr>
              <a:buSzPts val="800"/>
              <a:buFont typeface="Noto Sans Symbols"/>
              <a:buChar char="🞚"/>
              <a:defRPr sz="1200" b="0" i="0" u="none" strike="noStrike" cap="none">
                <a:solidFill>
                  <a:schemeClr val="lt2"/>
                </a:solidFill>
                <a:latin typeface="Sorts Mill Goudy"/>
                <a:ea typeface="Sorts Mill Goudy"/>
                <a:cs typeface="Sorts Mill Goudy"/>
                <a:sym typeface="Sorts Mill Goudy"/>
              </a:defRPr>
            </a:lvl4pPr>
            <a:lvl5pPr marL="2286000" marR="0" lvl="4" indent="-279400" algn="l" rtl="0">
              <a:spcBef>
                <a:spcPts val="500"/>
              </a:spcBef>
              <a:spcAft>
                <a:spcPts val="0"/>
              </a:spcAft>
              <a:buClr>
                <a:schemeClr val="lt2"/>
              </a:buClr>
              <a:buSzPts val="800"/>
              <a:buFont typeface="Noto Sans Symbols"/>
              <a:buChar char="◈"/>
              <a:defRPr sz="1200" b="0" i="0" u="none" strike="noStrike" cap="none">
                <a:solidFill>
                  <a:schemeClr val="lt2"/>
                </a:solidFill>
                <a:latin typeface="Sorts Mill Goudy"/>
                <a:ea typeface="Sorts Mill Goudy"/>
                <a:cs typeface="Sorts Mill Goudy"/>
                <a:sym typeface="Sorts Mill Goudy"/>
              </a:defRPr>
            </a:lvl5pPr>
            <a:lvl6pPr marL="2743200" marR="0" lvl="5" indent="-273050" algn="l" rtl="0">
              <a:spcBef>
                <a:spcPts val="500"/>
              </a:spcBef>
              <a:spcAft>
                <a:spcPts val="0"/>
              </a:spcAft>
              <a:buClr>
                <a:schemeClr val="lt2"/>
              </a:buClr>
              <a:buSzPts val="700"/>
              <a:buFont typeface="Noto Sans Symbols"/>
              <a:buChar char="◈"/>
              <a:defRPr sz="1100" b="0" i="0" u="none" strike="noStrike" cap="none">
                <a:solidFill>
                  <a:schemeClr val="lt2"/>
                </a:solidFill>
                <a:latin typeface="Sorts Mill Goudy"/>
                <a:ea typeface="Sorts Mill Goudy"/>
                <a:cs typeface="Sorts Mill Goudy"/>
                <a:sym typeface="Sorts Mill Goudy"/>
              </a:defRPr>
            </a:lvl6pPr>
            <a:lvl7pPr marL="3200400" marR="0" lvl="6" indent="-273050" algn="l" rtl="0">
              <a:spcBef>
                <a:spcPts val="500"/>
              </a:spcBef>
              <a:spcAft>
                <a:spcPts val="0"/>
              </a:spcAft>
              <a:buClr>
                <a:schemeClr val="lt2"/>
              </a:buClr>
              <a:buSzPts val="700"/>
              <a:buFont typeface="Noto Sans Symbols"/>
              <a:buChar char="◈"/>
              <a:defRPr sz="1100" b="0" i="0" u="none" strike="noStrike" cap="none">
                <a:solidFill>
                  <a:schemeClr val="lt2"/>
                </a:solidFill>
                <a:latin typeface="Sorts Mill Goudy"/>
                <a:ea typeface="Sorts Mill Goudy"/>
                <a:cs typeface="Sorts Mill Goudy"/>
                <a:sym typeface="Sorts Mill Goudy"/>
              </a:defRPr>
            </a:lvl7pPr>
            <a:lvl8pPr marL="3657600" marR="0" lvl="7" indent="-273050" algn="l" rtl="0">
              <a:spcBef>
                <a:spcPts val="500"/>
              </a:spcBef>
              <a:spcAft>
                <a:spcPts val="0"/>
              </a:spcAft>
              <a:buClr>
                <a:schemeClr val="lt2"/>
              </a:buClr>
              <a:buSzPts val="700"/>
              <a:buFont typeface="Noto Sans Symbols"/>
              <a:buChar char="◈"/>
              <a:defRPr sz="1100" b="0" i="0" u="none" strike="noStrike" cap="none">
                <a:solidFill>
                  <a:schemeClr val="lt2"/>
                </a:solidFill>
                <a:latin typeface="Sorts Mill Goudy"/>
                <a:ea typeface="Sorts Mill Goudy"/>
                <a:cs typeface="Sorts Mill Goudy"/>
                <a:sym typeface="Sorts Mill Goudy"/>
              </a:defRPr>
            </a:lvl8pPr>
            <a:lvl9pPr marL="4114800" marR="0" lvl="8" indent="-273050" algn="l" rtl="0">
              <a:spcBef>
                <a:spcPts val="500"/>
              </a:spcBef>
              <a:spcAft>
                <a:spcPts val="500"/>
              </a:spcAft>
              <a:buClr>
                <a:schemeClr val="lt2"/>
              </a:buClr>
              <a:buSzPts val="700"/>
              <a:buFont typeface="Noto Sans Symbols"/>
              <a:buChar char="◈"/>
              <a:defRPr sz="1100" b="0" i="0" u="none" strike="noStrike" cap="none">
                <a:solidFill>
                  <a:schemeClr val="lt2"/>
                </a:solidFill>
                <a:latin typeface="Sorts Mill Goudy"/>
                <a:ea typeface="Sorts Mill Goudy"/>
                <a:cs typeface="Sorts Mill Goudy"/>
                <a:sym typeface="Sorts Mill Goudy"/>
              </a:defRPr>
            </a:lvl9pPr>
          </a:lstStyle>
          <a:p>
            <a:endParaRPr/>
          </a:p>
        </p:txBody>
      </p:sp>
      <p:sp>
        <p:nvSpPr>
          <p:cNvPr id="8" name="Google Shape;8;p1"/>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800" b="0" i="0" u="none" strike="noStrike" cap="none">
                <a:solidFill>
                  <a:srgbClr val="F2F2F2"/>
                </a:solidFill>
                <a:latin typeface="Sorts Mill Goudy"/>
                <a:ea typeface="Sorts Mill Goudy"/>
                <a:cs typeface="Sorts Mill Goudy"/>
                <a:sym typeface="Sorts Mill Goudy"/>
              </a:defRPr>
            </a:lvl1pPr>
            <a:lvl2pPr marR="0" lvl="1"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2pPr>
            <a:lvl3pPr marR="0" lvl="2"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3pPr>
            <a:lvl4pPr marR="0" lvl="3"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4pPr>
            <a:lvl5pPr marR="0" lvl="4"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5pPr>
            <a:lvl6pPr marR="0" lvl="5"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6pPr>
            <a:lvl7pPr marR="0" lvl="6"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7pPr>
            <a:lvl8pPr marR="0" lvl="7"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8pPr>
            <a:lvl9pPr marR="0" lvl="8"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9pPr>
          </a:lstStyle>
          <a:p>
            <a:endParaRPr/>
          </a:p>
        </p:txBody>
      </p:sp>
      <p:sp>
        <p:nvSpPr>
          <p:cNvPr id="9" name="Google Shape;9;p1"/>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800" b="0" i="0" u="none" strike="noStrike" cap="none">
                <a:solidFill>
                  <a:srgbClr val="F2F2F2"/>
                </a:solidFill>
                <a:latin typeface="Sorts Mill Goudy"/>
                <a:ea typeface="Sorts Mill Goudy"/>
                <a:cs typeface="Sorts Mill Goudy"/>
                <a:sym typeface="Sorts Mill Goudy"/>
              </a:defRPr>
            </a:lvl1pPr>
            <a:lvl2pPr marR="0" lvl="1"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2pPr>
            <a:lvl3pPr marR="0" lvl="2"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3pPr>
            <a:lvl4pPr marR="0" lvl="3"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4pPr>
            <a:lvl5pPr marR="0" lvl="4"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5pPr>
            <a:lvl6pPr marR="0" lvl="5"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6pPr>
            <a:lvl7pPr marR="0" lvl="6"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7pPr>
            <a:lvl8pPr marR="0" lvl="7"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8pPr>
            <a:lvl9pPr marR="0" lvl="8"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9pPr>
          </a:lstStyle>
          <a:p>
            <a:endParaRPr/>
          </a:p>
        </p:txBody>
      </p:sp>
      <p:sp>
        <p:nvSpPr>
          <p:cNvPr id="10" name="Google Shape;10;p1"/>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F2F2F2"/>
                </a:solidFill>
                <a:latin typeface="Sorts Mill Goudy"/>
                <a:ea typeface="Sorts Mill Goudy"/>
                <a:cs typeface="Sorts Mill Goudy"/>
                <a:sym typeface="Sorts Mill Goudy"/>
              </a:defRPr>
            </a:lvl1pPr>
            <a:lvl2pPr marL="0" marR="0" lvl="1" indent="0" algn="r" rtl="0">
              <a:spcBef>
                <a:spcPts val="0"/>
              </a:spcBef>
              <a:buNone/>
              <a:defRPr sz="800" b="0" i="0" u="none" strike="noStrike" cap="none">
                <a:solidFill>
                  <a:srgbClr val="F2F2F2"/>
                </a:solidFill>
                <a:latin typeface="Sorts Mill Goudy"/>
                <a:ea typeface="Sorts Mill Goudy"/>
                <a:cs typeface="Sorts Mill Goudy"/>
                <a:sym typeface="Sorts Mill Goudy"/>
              </a:defRPr>
            </a:lvl2pPr>
            <a:lvl3pPr marL="0" marR="0" lvl="2" indent="0" algn="r" rtl="0">
              <a:spcBef>
                <a:spcPts val="0"/>
              </a:spcBef>
              <a:buNone/>
              <a:defRPr sz="800" b="0" i="0" u="none" strike="noStrike" cap="none">
                <a:solidFill>
                  <a:srgbClr val="F2F2F2"/>
                </a:solidFill>
                <a:latin typeface="Sorts Mill Goudy"/>
                <a:ea typeface="Sorts Mill Goudy"/>
                <a:cs typeface="Sorts Mill Goudy"/>
                <a:sym typeface="Sorts Mill Goudy"/>
              </a:defRPr>
            </a:lvl3pPr>
            <a:lvl4pPr marL="0" marR="0" lvl="3" indent="0" algn="r" rtl="0">
              <a:spcBef>
                <a:spcPts val="0"/>
              </a:spcBef>
              <a:buNone/>
              <a:defRPr sz="800" b="0" i="0" u="none" strike="noStrike" cap="none">
                <a:solidFill>
                  <a:srgbClr val="F2F2F2"/>
                </a:solidFill>
                <a:latin typeface="Sorts Mill Goudy"/>
                <a:ea typeface="Sorts Mill Goudy"/>
                <a:cs typeface="Sorts Mill Goudy"/>
                <a:sym typeface="Sorts Mill Goudy"/>
              </a:defRPr>
            </a:lvl4pPr>
            <a:lvl5pPr marL="0" marR="0" lvl="4" indent="0" algn="r" rtl="0">
              <a:spcBef>
                <a:spcPts val="0"/>
              </a:spcBef>
              <a:buNone/>
              <a:defRPr sz="800" b="0" i="0" u="none" strike="noStrike" cap="none">
                <a:solidFill>
                  <a:srgbClr val="F2F2F2"/>
                </a:solidFill>
                <a:latin typeface="Sorts Mill Goudy"/>
                <a:ea typeface="Sorts Mill Goudy"/>
                <a:cs typeface="Sorts Mill Goudy"/>
                <a:sym typeface="Sorts Mill Goudy"/>
              </a:defRPr>
            </a:lvl5pPr>
            <a:lvl6pPr marL="0" marR="0" lvl="5" indent="0" algn="r" rtl="0">
              <a:spcBef>
                <a:spcPts val="0"/>
              </a:spcBef>
              <a:buNone/>
              <a:defRPr sz="800" b="0" i="0" u="none" strike="noStrike" cap="none">
                <a:solidFill>
                  <a:srgbClr val="F2F2F2"/>
                </a:solidFill>
                <a:latin typeface="Sorts Mill Goudy"/>
                <a:ea typeface="Sorts Mill Goudy"/>
                <a:cs typeface="Sorts Mill Goudy"/>
                <a:sym typeface="Sorts Mill Goudy"/>
              </a:defRPr>
            </a:lvl6pPr>
            <a:lvl7pPr marL="0" marR="0" lvl="6" indent="0" algn="r" rtl="0">
              <a:spcBef>
                <a:spcPts val="0"/>
              </a:spcBef>
              <a:buNone/>
              <a:defRPr sz="800" b="0" i="0" u="none" strike="noStrike" cap="none">
                <a:solidFill>
                  <a:srgbClr val="F2F2F2"/>
                </a:solidFill>
                <a:latin typeface="Sorts Mill Goudy"/>
                <a:ea typeface="Sorts Mill Goudy"/>
                <a:cs typeface="Sorts Mill Goudy"/>
                <a:sym typeface="Sorts Mill Goudy"/>
              </a:defRPr>
            </a:lvl7pPr>
            <a:lvl8pPr marL="0" marR="0" lvl="7" indent="0" algn="r" rtl="0">
              <a:spcBef>
                <a:spcPts val="0"/>
              </a:spcBef>
              <a:buNone/>
              <a:defRPr sz="800" b="0" i="0" u="none" strike="noStrike" cap="none">
                <a:solidFill>
                  <a:srgbClr val="F2F2F2"/>
                </a:solidFill>
                <a:latin typeface="Sorts Mill Goudy"/>
                <a:ea typeface="Sorts Mill Goudy"/>
                <a:cs typeface="Sorts Mill Goudy"/>
                <a:sym typeface="Sorts Mill Goudy"/>
              </a:defRPr>
            </a:lvl8pPr>
            <a:lvl9pPr marL="0" marR="0" lvl="8" indent="0" algn="r" rtl="0">
              <a:spcBef>
                <a:spcPts val="0"/>
              </a:spcBef>
              <a:buNone/>
              <a:defRPr sz="800" b="0" i="0" u="none" strike="noStrike" cap="none">
                <a:solidFill>
                  <a:srgbClr val="F2F2F2"/>
                </a:solidFill>
                <a:latin typeface="Sorts Mill Goudy"/>
                <a:ea typeface="Sorts Mill Goudy"/>
                <a:cs typeface="Sorts Mill Goudy"/>
                <a:sym typeface="Sorts Mill Goudy"/>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30.jpg"/><Relationship Id="rId7"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2.jpg"/><Relationship Id="rId5" Type="http://schemas.openxmlformats.org/officeDocument/2006/relationships/image" Target="../media/image9.jpg"/><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7.jp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9"/>
          <p:cNvSpPr txBox="1">
            <a:spLocks noGrp="1"/>
          </p:cNvSpPr>
          <p:nvPr>
            <p:ph type="ctrTitle"/>
          </p:nvPr>
        </p:nvSpPr>
        <p:spPr>
          <a:xfrm>
            <a:off x="202800" y="2781875"/>
            <a:ext cx="8738400" cy="1371600"/>
          </a:xfrm>
          <a:prstGeom prst="rect">
            <a:avLst/>
          </a:prstGeom>
        </p:spPr>
        <p:txBody>
          <a:bodyPr spcFirstLastPara="1" wrap="square" lIns="68575" tIns="34275" rIns="68575" bIns="34275" anchor="b" anchorCtr="0">
            <a:normAutofit/>
          </a:bodyPr>
          <a:lstStyle/>
          <a:p>
            <a:pPr marL="0" lvl="0" indent="0" algn="l" rtl="0">
              <a:lnSpc>
                <a:spcPct val="115000"/>
              </a:lnSpc>
              <a:spcBef>
                <a:spcPts val="0"/>
              </a:spcBef>
              <a:spcAft>
                <a:spcPts val="0"/>
              </a:spcAft>
              <a:buClr>
                <a:schemeClr val="dk1"/>
              </a:buClr>
              <a:buSzPts val="1100"/>
              <a:buFont typeface="Arial"/>
              <a:buNone/>
            </a:pPr>
            <a:r>
              <a:rPr lang="en" sz="2200">
                <a:latin typeface="Work Sans"/>
                <a:ea typeface="Work Sans"/>
                <a:cs typeface="Work Sans"/>
                <a:sym typeface="Work Sans"/>
              </a:rPr>
              <a:t>Urban Wildlife Information Network: Portland Oregon </a:t>
            </a:r>
            <a:endParaRPr sz="2200">
              <a:latin typeface="Work Sans"/>
              <a:ea typeface="Work Sans"/>
              <a:cs typeface="Work Sans"/>
              <a:sym typeface="Work Sans"/>
            </a:endParaRPr>
          </a:p>
          <a:p>
            <a:pPr marL="0" lvl="0" indent="0" algn="l" rtl="0">
              <a:lnSpc>
                <a:spcPct val="115000"/>
              </a:lnSpc>
              <a:spcBef>
                <a:spcPts val="0"/>
              </a:spcBef>
              <a:spcAft>
                <a:spcPts val="300"/>
              </a:spcAft>
              <a:buClr>
                <a:schemeClr val="dk1"/>
              </a:buClr>
              <a:buSzPts val="1100"/>
              <a:buFont typeface="Arial"/>
              <a:buNone/>
            </a:pPr>
            <a:r>
              <a:rPr lang="en" sz="3300">
                <a:latin typeface="Work Sans"/>
                <a:ea typeface="Work Sans"/>
                <a:cs typeface="Work Sans"/>
                <a:sym typeface="Work Sans"/>
              </a:rPr>
              <a:t>Wildlife Monitoring Update</a:t>
            </a:r>
            <a:endParaRPr sz="4800"/>
          </a:p>
        </p:txBody>
      </p:sp>
      <p:pic>
        <p:nvPicPr>
          <p:cNvPr id="145" name="Google Shape;145;p19" descr="Oregon Wildlife Foundation"/>
          <p:cNvPicPr preferRelativeResize="0"/>
          <p:nvPr/>
        </p:nvPicPr>
        <p:blipFill rotWithShape="1">
          <a:blip r:embed="rId3">
            <a:alphaModFix/>
          </a:blip>
          <a:srcRect l="7740" t="21171" b="24306"/>
          <a:stretch/>
        </p:blipFill>
        <p:spPr>
          <a:xfrm>
            <a:off x="5022075" y="4667775"/>
            <a:ext cx="1904125" cy="417675"/>
          </a:xfrm>
          <a:prstGeom prst="rect">
            <a:avLst/>
          </a:prstGeom>
          <a:noFill/>
          <a:ln>
            <a:noFill/>
          </a:ln>
        </p:spPr>
      </p:pic>
      <p:pic>
        <p:nvPicPr>
          <p:cNvPr id="146" name="Google Shape;146;p19" descr="Together for Nature | Bird Alliance of Oregon"/>
          <p:cNvPicPr preferRelativeResize="0"/>
          <p:nvPr/>
        </p:nvPicPr>
        <p:blipFill>
          <a:blip r:embed="rId4">
            <a:alphaModFix/>
          </a:blip>
          <a:stretch>
            <a:fillRect/>
          </a:stretch>
        </p:blipFill>
        <p:spPr>
          <a:xfrm>
            <a:off x="6886700" y="4300874"/>
            <a:ext cx="1308225" cy="745075"/>
          </a:xfrm>
          <a:prstGeom prst="rect">
            <a:avLst/>
          </a:prstGeom>
          <a:noFill/>
          <a:ln>
            <a:noFill/>
          </a:ln>
        </p:spPr>
      </p:pic>
      <p:pic>
        <p:nvPicPr>
          <p:cNvPr id="147" name="Google Shape;147;p19"/>
          <p:cNvPicPr preferRelativeResize="0"/>
          <p:nvPr/>
        </p:nvPicPr>
        <p:blipFill>
          <a:blip r:embed="rId5">
            <a:alphaModFix/>
          </a:blip>
          <a:stretch>
            <a:fillRect/>
          </a:stretch>
        </p:blipFill>
        <p:spPr>
          <a:xfrm>
            <a:off x="8290350" y="4068975"/>
            <a:ext cx="741600" cy="976975"/>
          </a:xfrm>
          <a:prstGeom prst="rect">
            <a:avLst/>
          </a:prstGeom>
          <a:noFill/>
          <a:ln>
            <a:noFill/>
          </a:ln>
        </p:spPr>
      </p:pic>
      <p:cxnSp>
        <p:nvCxnSpPr>
          <p:cNvPr id="148" name="Google Shape;148;p19"/>
          <p:cNvCxnSpPr/>
          <p:nvPr/>
        </p:nvCxnSpPr>
        <p:spPr>
          <a:xfrm>
            <a:off x="189625" y="3057650"/>
            <a:ext cx="8754000" cy="55200"/>
          </a:xfrm>
          <a:prstGeom prst="straightConnector1">
            <a:avLst/>
          </a:prstGeom>
          <a:noFill/>
          <a:ln w="28575" cap="flat" cmpd="sng">
            <a:solidFill>
              <a:schemeClr val="lt2"/>
            </a:solidFill>
            <a:prstDash val="solid"/>
            <a:round/>
            <a:headEnd type="none" w="med" len="med"/>
            <a:tailEnd type="none" w="med" len="med"/>
          </a:ln>
        </p:spPr>
      </p:cxnSp>
      <p:pic>
        <p:nvPicPr>
          <p:cNvPr id="149" name="Google Shape;149;p19" title="POOR-POOR-W17-GHC-08242024-VID45780-01262.JPG"/>
          <p:cNvPicPr preferRelativeResize="0"/>
          <p:nvPr/>
        </p:nvPicPr>
        <p:blipFill rotWithShape="1">
          <a:blip r:embed="rId6">
            <a:alphaModFix/>
          </a:blip>
          <a:srcRect t="42942" b="3951"/>
          <a:stretch/>
        </p:blipFill>
        <p:spPr>
          <a:xfrm>
            <a:off x="3629650" y="715675"/>
            <a:ext cx="5311550" cy="2115601"/>
          </a:xfrm>
          <a:prstGeom prst="rect">
            <a:avLst/>
          </a:prstGeom>
          <a:noFill/>
          <a:ln>
            <a:noFill/>
          </a:ln>
        </p:spPr>
      </p:pic>
      <p:pic>
        <p:nvPicPr>
          <p:cNvPr id="150" name="Google Shape;150;p19"/>
          <p:cNvPicPr preferRelativeResize="0"/>
          <p:nvPr/>
        </p:nvPicPr>
        <p:blipFill rotWithShape="1">
          <a:blip r:embed="rId7">
            <a:alphaModFix/>
          </a:blip>
          <a:srcRect t="40437" r="2581" b="4031"/>
          <a:stretch/>
        </p:blipFill>
        <p:spPr>
          <a:xfrm>
            <a:off x="189625" y="185675"/>
            <a:ext cx="5173824" cy="2213050"/>
          </a:xfrm>
          <a:prstGeom prst="rect">
            <a:avLst/>
          </a:prstGeom>
          <a:noFill/>
          <a:ln w="12700" cap="flat" cmpd="sng">
            <a:solidFill>
              <a:srgbClr val="000000"/>
            </a:solidFill>
            <a:prstDash val="solid"/>
            <a:miter lim="8000"/>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8"/>
          <p:cNvSpPr txBox="1">
            <a:spLocks noGrp="1"/>
          </p:cNvSpPr>
          <p:nvPr>
            <p:ph type="title"/>
          </p:nvPr>
        </p:nvSpPr>
        <p:spPr>
          <a:xfrm>
            <a:off x="126423" y="128600"/>
            <a:ext cx="3273000" cy="942900"/>
          </a:xfrm>
          <a:prstGeom prst="rect">
            <a:avLst/>
          </a:prstGeom>
        </p:spPr>
        <p:txBody>
          <a:bodyPr spcFirstLastPara="1" wrap="square" lIns="68575" tIns="34275" rIns="68575" bIns="34275" anchor="ctr" anchorCtr="0">
            <a:normAutofit/>
          </a:bodyPr>
          <a:lstStyle/>
          <a:p>
            <a:pPr marL="0" lvl="0" indent="0" algn="l" rtl="0">
              <a:lnSpc>
                <a:spcPct val="115000"/>
              </a:lnSpc>
              <a:spcBef>
                <a:spcPts val="1400"/>
              </a:spcBef>
              <a:spcAft>
                <a:spcPts val="400"/>
              </a:spcAft>
              <a:buNone/>
            </a:pPr>
            <a:r>
              <a:rPr lang="en" sz="3000" b="1">
                <a:latin typeface="Work Sans"/>
                <a:ea typeface="Work Sans"/>
                <a:cs typeface="Work Sans"/>
                <a:sym typeface="Work Sans"/>
              </a:rPr>
              <a:t>Photo Highlights</a:t>
            </a:r>
            <a:endParaRPr/>
          </a:p>
        </p:txBody>
      </p:sp>
      <p:pic>
        <p:nvPicPr>
          <p:cNvPr id="218" name="Google Shape;218;p28" title="POOR-POOR-E18-SW7-07302024_VID47139-00020.jpeg"/>
          <p:cNvPicPr preferRelativeResize="0"/>
          <p:nvPr/>
        </p:nvPicPr>
        <p:blipFill rotWithShape="1">
          <a:blip r:embed="rId3">
            <a:alphaModFix/>
          </a:blip>
          <a:srcRect t="58027"/>
          <a:stretch/>
        </p:blipFill>
        <p:spPr>
          <a:xfrm>
            <a:off x="3213150" y="3184075"/>
            <a:ext cx="5791277" cy="1823051"/>
          </a:xfrm>
          <a:prstGeom prst="rect">
            <a:avLst/>
          </a:prstGeom>
          <a:noFill/>
          <a:ln>
            <a:noFill/>
          </a:ln>
        </p:spPr>
      </p:pic>
      <p:pic>
        <p:nvPicPr>
          <p:cNvPr id="219" name="Google Shape;219;p28" title="POOR-POOR-W01-GHP-07302023-VID38973-00055.jpeg"/>
          <p:cNvPicPr preferRelativeResize="0"/>
          <p:nvPr/>
        </p:nvPicPr>
        <p:blipFill rotWithShape="1">
          <a:blip r:embed="rId4">
            <a:alphaModFix/>
          </a:blip>
          <a:srcRect l="46354" t="7304"/>
          <a:stretch/>
        </p:blipFill>
        <p:spPr>
          <a:xfrm>
            <a:off x="126425" y="1140150"/>
            <a:ext cx="2983875" cy="3866976"/>
          </a:xfrm>
          <a:prstGeom prst="rect">
            <a:avLst/>
          </a:prstGeom>
          <a:noFill/>
          <a:ln>
            <a:noFill/>
          </a:ln>
        </p:spPr>
      </p:pic>
      <p:pic>
        <p:nvPicPr>
          <p:cNvPr id="220" name="Google Shape;220;p28" title="07250269.JPG"/>
          <p:cNvPicPr preferRelativeResize="0"/>
          <p:nvPr/>
        </p:nvPicPr>
        <p:blipFill rotWithShape="1">
          <a:blip r:embed="rId5">
            <a:alphaModFix/>
          </a:blip>
          <a:srcRect l="15554" t="69844"/>
          <a:stretch/>
        </p:blipFill>
        <p:spPr>
          <a:xfrm>
            <a:off x="3213150" y="1518950"/>
            <a:ext cx="5791277" cy="1551074"/>
          </a:xfrm>
          <a:prstGeom prst="rect">
            <a:avLst/>
          </a:prstGeom>
          <a:noFill/>
          <a:ln>
            <a:noFill/>
          </a:ln>
        </p:spPr>
      </p:pic>
      <p:pic>
        <p:nvPicPr>
          <p:cNvPr id="221" name="Google Shape;221;p28" title="IMG_0041.JPG"/>
          <p:cNvPicPr preferRelativeResize="0"/>
          <p:nvPr/>
        </p:nvPicPr>
        <p:blipFill rotWithShape="1">
          <a:blip r:embed="rId6">
            <a:alphaModFix/>
          </a:blip>
          <a:srcRect l="27688" t="28017" b="21845"/>
          <a:stretch/>
        </p:blipFill>
        <p:spPr>
          <a:xfrm>
            <a:off x="5545687" y="72325"/>
            <a:ext cx="3458739" cy="1332575"/>
          </a:xfrm>
          <a:prstGeom prst="rect">
            <a:avLst/>
          </a:prstGeom>
          <a:noFill/>
          <a:ln>
            <a:noFill/>
          </a:ln>
        </p:spPr>
      </p:pic>
      <p:pic>
        <p:nvPicPr>
          <p:cNvPr id="222" name="Google Shape;222;p28" title="01200148.JPG"/>
          <p:cNvPicPr preferRelativeResize="0"/>
          <p:nvPr/>
        </p:nvPicPr>
        <p:blipFill rotWithShape="1">
          <a:blip r:embed="rId7">
            <a:alphaModFix/>
          </a:blip>
          <a:srcRect l="32035" t="36111" r="41314" b="40310"/>
          <a:stretch/>
        </p:blipFill>
        <p:spPr>
          <a:xfrm>
            <a:off x="3431675" y="72325"/>
            <a:ext cx="2008300" cy="13325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29" title="POOR-POOR-W01-GHP-08022024_VID46633-00018.jpeg"/>
          <p:cNvPicPr preferRelativeResize="0"/>
          <p:nvPr/>
        </p:nvPicPr>
        <p:blipFill>
          <a:blip r:embed="rId3">
            <a:alphaModFix/>
          </a:blip>
          <a:stretch>
            <a:fillRect/>
          </a:stretch>
        </p:blipFill>
        <p:spPr>
          <a:xfrm>
            <a:off x="100100" y="2514700"/>
            <a:ext cx="3315499" cy="2486599"/>
          </a:xfrm>
          <a:prstGeom prst="rect">
            <a:avLst/>
          </a:prstGeom>
          <a:noFill/>
          <a:ln>
            <a:noFill/>
          </a:ln>
        </p:spPr>
      </p:pic>
      <p:pic>
        <p:nvPicPr>
          <p:cNvPr id="228" name="Google Shape;228;p29" title="POOR-POOR-W17-GHC-08102025_VID52525-00036.jpeg"/>
          <p:cNvPicPr preferRelativeResize="0"/>
          <p:nvPr/>
        </p:nvPicPr>
        <p:blipFill rotWithShape="1">
          <a:blip r:embed="rId4">
            <a:alphaModFix/>
          </a:blip>
          <a:srcRect t="8892"/>
          <a:stretch/>
        </p:blipFill>
        <p:spPr>
          <a:xfrm>
            <a:off x="5551775" y="2603900"/>
            <a:ext cx="3508402" cy="2397398"/>
          </a:xfrm>
          <a:prstGeom prst="rect">
            <a:avLst/>
          </a:prstGeom>
          <a:noFill/>
          <a:ln>
            <a:noFill/>
          </a:ln>
        </p:spPr>
      </p:pic>
      <p:pic>
        <p:nvPicPr>
          <p:cNvPr id="229" name="Google Shape;229;p29" title="POOR-POOR-W17-GHC-08242024-VID45780-01262.JPG"/>
          <p:cNvPicPr preferRelativeResize="0"/>
          <p:nvPr/>
        </p:nvPicPr>
        <p:blipFill rotWithShape="1">
          <a:blip r:embed="rId5">
            <a:alphaModFix/>
          </a:blip>
          <a:srcRect t="42941"/>
          <a:stretch/>
        </p:blipFill>
        <p:spPr>
          <a:xfrm>
            <a:off x="100100" y="821300"/>
            <a:ext cx="3714826" cy="1589724"/>
          </a:xfrm>
          <a:prstGeom prst="rect">
            <a:avLst/>
          </a:prstGeom>
          <a:noFill/>
          <a:ln>
            <a:noFill/>
          </a:ln>
        </p:spPr>
      </p:pic>
      <p:sp>
        <p:nvSpPr>
          <p:cNvPr id="230" name="Google Shape;230;p29"/>
          <p:cNvSpPr txBox="1">
            <a:spLocks noGrp="1"/>
          </p:cNvSpPr>
          <p:nvPr>
            <p:ph type="title"/>
          </p:nvPr>
        </p:nvSpPr>
        <p:spPr>
          <a:xfrm>
            <a:off x="172423" y="59175"/>
            <a:ext cx="3452100" cy="942900"/>
          </a:xfrm>
          <a:prstGeom prst="rect">
            <a:avLst/>
          </a:prstGeom>
        </p:spPr>
        <p:txBody>
          <a:bodyPr spcFirstLastPara="1" wrap="square" lIns="68575" tIns="34275" rIns="68575" bIns="34275" anchor="ctr" anchorCtr="0">
            <a:normAutofit/>
          </a:bodyPr>
          <a:lstStyle/>
          <a:p>
            <a:pPr marL="0" lvl="0" indent="0" algn="l" rtl="0">
              <a:lnSpc>
                <a:spcPct val="115000"/>
              </a:lnSpc>
              <a:spcBef>
                <a:spcPts val="1400"/>
              </a:spcBef>
              <a:spcAft>
                <a:spcPts val="400"/>
              </a:spcAft>
              <a:buNone/>
            </a:pPr>
            <a:r>
              <a:rPr lang="en" sz="3000" b="1">
                <a:latin typeface="Work Sans"/>
                <a:ea typeface="Work Sans"/>
                <a:cs typeface="Work Sans"/>
                <a:sym typeface="Work Sans"/>
              </a:rPr>
              <a:t>Photo Highlights</a:t>
            </a:r>
            <a:endParaRPr/>
          </a:p>
        </p:txBody>
      </p:sp>
      <p:pic>
        <p:nvPicPr>
          <p:cNvPr id="231" name="Google Shape;231;p29"/>
          <p:cNvPicPr preferRelativeResize="0"/>
          <p:nvPr/>
        </p:nvPicPr>
        <p:blipFill rotWithShape="1">
          <a:blip r:embed="rId6">
            <a:alphaModFix/>
          </a:blip>
          <a:srcRect b="4789"/>
          <a:stretch/>
        </p:blipFill>
        <p:spPr>
          <a:xfrm>
            <a:off x="6096950" y="203850"/>
            <a:ext cx="2910725" cy="2078575"/>
          </a:xfrm>
          <a:prstGeom prst="rect">
            <a:avLst/>
          </a:prstGeom>
          <a:noFill/>
          <a:ln>
            <a:noFill/>
          </a:ln>
        </p:spPr>
      </p:pic>
      <p:pic>
        <p:nvPicPr>
          <p:cNvPr id="232" name="Google Shape;232;p29" title="01070062.JPG"/>
          <p:cNvPicPr preferRelativeResize="0"/>
          <p:nvPr/>
        </p:nvPicPr>
        <p:blipFill rotWithShape="1">
          <a:blip r:embed="rId7">
            <a:alphaModFix/>
          </a:blip>
          <a:srcRect l="55402" t="37183" r="8268" b="4279"/>
          <a:stretch/>
        </p:blipFill>
        <p:spPr>
          <a:xfrm>
            <a:off x="3897800" y="155650"/>
            <a:ext cx="2411602" cy="2914376"/>
          </a:xfrm>
          <a:prstGeom prst="rect">
            <a:avLst/>
          </a:prstGeom>
          <a:noFill/>
          <a:ln>
            <a:noFill/>
          </a:ln>
        </p:spPr>
      </p:pic>
      <p:pic>
        <p:nvPicPr>
          <p:cNvPr id="233" name="Google Shape;233;p29" title="07140194.JPG"/>
          <p:cNvPicPr preferRelativeResize="0"/>
          <p:nvPr/>
        </p:nvPicPr>
        <p:blipFill rotWithShape="1">
          <a:blip r:embed="rId8">
            <a:alphaModFix/>
          </a:blip>
          <a:srcRect l="45831" t="23078" r="25321" b="43280"/>
          <a:stretch/>
        </p:blipFill>
        <p:spPr>
          <a:xfrm>
            <a:off x="3474475" y="3270950"/>
            <a:ext cx="1978250" cy="1730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0"/>
          <p:cNvSpPr txBox="1">
            <a:spLocks noGrp="1"/>
          </p:cNvSpPr>
          <p:nvPr>
            <p:ph type="title"/>
          </p:nvPr>
        </p:nvSpPr>
        <p:spPr>
          <a:xfrm>
            <a:off x="685346" y="457200"/>
            <a:ext cx="7765200" cy="9429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b="1">
                <a:latin typeface="Work Sans"/>
                <a:ea typeface="Work Sans"/>
                <a:cs typeface="Work Sans"/>
                <a:sym typeface="Work Sans"/>
              </a:rPr>
              <a:t>UWIN Organization</a:t>
            </a:r>
            <a:endParaRPr b="1">
              <a:latin typeface="Work Sans"/>
              <a:ea typeface="Work Sans"/>
              <a:cs typeface="Work Sans"/>
              <a:sym typeface="Work Sans"/>
            </a:endParaRPr>
          </a:p>
        </p:txBody>
      </p:sp>
      <p:sp>
        <p:nvSpPr>
          <p:cNvPr id="239" name="Google Shape;239;p30"/>
          <p:cNvSpPr txBox="1">
            <a:spLocks noGrp="1"/>
          </p:cNvSpPr>
          <p:nvPr>
            <p:ph type="body" idx="1"/>
          </p:nvPr>
        </p:nvSpPr>
        <p:spPr>
          <a:xfrm>
            <a:off x="685346" y="1557338"/>
            <a:ext cx="7765200" cy="2786100"/>
          </a:xfrm>
          <a:prstGeom prst="rect">
            <a:avLst/>
          </a:prstGeom>
        </p:spPr>
        <p:txBody>
          <a:bodyPr spcFirstLastPara="1" wrap="square" lIns="68575" tIns="34275" rIns="68575" bIns="34275" anchor="t" anchorCtr="0">
            <a:normAutofit/>
          </a:bodyPr>
          <a:lstStyle/>
          <a:p>
            <a:pPr marL="457200" lvl="0" indent="-285750" algn="l" rtl="0">
              <a:spcBef>
                <a:spcPts val="300"/>
              </a:spcBef>
              <a:spcAft>
                <a:spcPts val="0"/>
              </a:spcAft>
              <a:buSzPts val="900"/>
              <a:buFont typeface="Work Sans"/>
              <a:buChar char="◈"/>
            </a:pPr>
            <a:r>
              <a:rPr lang="en">
                <a:latin typeface="Work Sans"/>
                <a:ea typeface="Work Sans"/>
                <a:cs typeface="Work Sans"/>
                <a:sym typeface="Work Sans"/>
              </a:rPr>
              <a:t>Currently a partnership between Oregon Wildlife Foundation, Bird Alliance of Oregon, and Samara Group</a:t>
            </a:r>
            <a:endParaRPr>
              <a:latin typeface="Work Sans"/>
              <a:ea typeface="Work Sans"/>
              <a:cs typeface="Work Sans"/>
              <a:sym typeface="Work Sans"/>
            </a:endParaRPr>
          </a:p>
          <a:p>
            <a:pPr marL="457200" lvl="0" indent="-285750" algn="l" rtl="0">
              <a:spcBef>
                <a:spcPts val="0"/>
              </a:spcBef>
              <a:spcAft>
                <a:spcPts val="0"/>
              </a:spcAft>
              <a:buSzPts val="900"/>
              <a:buFont typeface="Work Sans"/>
              <a:buChar char="◈"/>
            </a:pPr>
            <a:r>
              <a:rPr lang="en">
                <a:latin typeface="Work Sans"/>
                <a:ea typeface="Work Sans"/>
                <a:cs typeface="Work Sans"/>
                <a:sym typeface="Work Sans"/>
              </a:rPr>
              <a:t>Determining how best to organize the project going forward</a:t>
            </a:r>
            <a:endParaRPr>
              <a:latin typeface="Work Sans"/>
              <a:ea typeface="Work Sans"/>
              <a:cs typeface="Work Sans"/>
              <a:sym typeface="Work Sans"/>
            </a:endParaRPr>
          </a:p>
          <a:p>
            <a:pPr marL="457200" lvl="0" indent="-285750" algn="l" rtl="0">
              <a:spcBef>
                <a:spcPts val="0"/>
              </a:spcBef>
              <a:spcAft>
                <a:spcPts val="0"/>
              </a:spcAft>
              <a:buSzPts val="900"/>
              <a:buFont typeface="Work Sans"/>
              <a:buChar char="◈"/>
            </a:pPr>
            <a:r>
              <a:rPr lang="en">
                <a:latin typeface="Work Sans"/>
                <a:ea typeface="Work Sans"/>
                <a:cs typeface="Work Sans"/>
                <a:sym typeface="Work Sans"/>
              </a:rPr>
              <a:t>Working to integrate UWIN wildlife monitoring into public land management plans and large-landscape initiatives</a:t>
            </a:r>
            <a:endParaRPr>
              <a:latin typeface="Work Sans"/>
              <a:ea typeface="Work Sans"/>
              <a:cs typeface="Work Sans"/>
              <a:sym typeface="Work Sans"/>
            </a:endParaRPr>
          </a:p>
          <a:p>
            <a:pPr marL="914400" lvl="1" indent="-285750" algn="l" rtl="0">
              <a:spcBef>
                <a:spcPts val="0"/>
              </a:spcBef>
              <a:spcAft>
                <a:spcPts val="0"/>
              </a:spcAft>
              <a:buSzPts val="900"/>
              <a:buFont typeface="Work Sans"/>
              <a:buChar char="🞚"/>
            </a:pPr>
            <a:r>
              <a:rPr lang="en">
                <a:latin typeface="Work Sans"/>
                <a:ea typeface="Work Sans"/>
                <a:cs typeface="Work Sans"/>
                <a:sym typeface="Work Sans"/>
              </a:rPr>
              <a:t>Existing partner and potential partner survey</a:t>
            </a:r>
            <a:endParaRPr>
              <a:latin typeface="Work Sans"/>
              <a:ea typeface="Work Sans"/>
              <a:cs typeface="Work Sans"/>
              <a:sym typeface="Work Sans"/>
            </a:endParaRPr>
          </a:p>
          <a:p>
            <a:pPr marL="457200" lvl="0" indent="-285750" algn="l" rtl="0">
              <a:spcBef>
                <a:spcPts val="0"/>
              </a:spcBef>
              <a:spcAft>
                <a:spcPts val="0"/>
              </a:spcAft>
              <a:buSzPts val="900"/>
              <a:buFont typeface="Work Sans"/>
              <a:buChar char="◈"/>
            </a:pPr>
            <a:r>
              <a:rPr lang="en">
                <a:latin typeface="Work Sans"/>
                <a:ea typeface="Work Sans"/>
                <a:cs typeface="Work Sans"/>
                <a:sym typeface="Work Sans"/>
              </a:rPr>
              <a:t>Identifying revenue opportunities to help ensure sustainability of this project</a:t>
            </a:r>
            <a:endParaRPr>
              <a:latin typeface="Work Sans"/>
              <a:ea typeface="Work Sans"/>
              <a:cs typeface="Work Sans"/>
              <a:sym typeface="Work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0"/>
          <p:cNvSpPr txBox="1">
            <a:spLocks noGrp="1"/>
          </p:cNvSpPr>
          <p:nvPr>
            <p:ph type="body" idx="1"/>
          </p:nvPr>
        </p:nvSpPr>
        <p:spPr>
          <a:xfrm>
            <a:off x="689400" y="1319450"/>
            <a:ext cx="7765200" cy="3326100"/>
          </a:xfrm>
          <a:prstGeom prst="rect">
            <a:avLst/>
          </a:prstGeom>
        </p:spPr>
        <p:txBody>
          <a:bodyPr spcFirstLastPara="1" wrap="square" lIns="68575" tIns="34275" rIns="68575" bIns="34275" anchor="t" anchorCtr="0">
            <a:normAutofit/>
          </a:bodyPr>
          <a:lstStyle/>
          <a:p>
            <a:pPr marL="0" lvl="0" indent="0" algn="l" rtl="0">
              <a:lnSpc>
                <a:spcPct val="115000"/>
              </a:lnSpc>
              <a:spcBef>
                <a:spcPts val="1200"/>
              </a:spcBef>
              <a:spcAft>
                <a:spcPts val="0"/>
              </a:spcAft>
              <a:buClr>
                <a:schemeClr val="dk1"/>
              </a:buClr>
              <a:buSzPts val="1100"/>
              <a:buFont typeface="Arial"/>
              <a:buNone/>
            </a:pPr>
            <a:endParaRPr sz="1308" b="1">
              <a:latin typeface="Work Sans"/>
              <a:ea typeface="Work Sans"/>
              <a:cs typeface="Work Sans"/>
              <a:sym typeface="Work Sans"/>
            </a:endParaRPr>
          </a:p>
          <a:p>
            <a:pPr marL="457200" lvl="0" indent="-311665" algn="l" rtl="0">
              <a:lnSpc>
                <a:spcPct val="115000"/>
              </a:lnSpc>
              <a:spcBef>
                <a:spcPts val="1200"/>
              </a:spcBef>
              <a:spcAft>
                <a:spcPts val="0"/>
              </a:spcAft>
              <a:buSzPts val="1308"/>
              <a:buFont typeface="Work Sans"/>
              <a:buChar char="◈"/>
            </a:pPr>
            <a:r>
              <a:rPr lang="en" sz="1308">
                <a:latin typeface="Work Sans"/>
                <a:ea typeface="Work Sans"/>
                <a:cs typeface="Work Sans"/>
                <a:sym typeface="Work Sans"/>
              </a:rPr>
              <a:t>International collaborative research network coordinated by the Urban Wildlife Institute at Lincoln Park Zoo.</a:t>
            </a:r>
            <a:endParaRPr sz="1308">
              <a:latin typeface="Work Sans"/>
              <a:ea typeface="Work Sans"/>
              <a:cs typeface="Work Sans"/>
              <a:sym typeface="Work Sans"/>
            </a:endParaRPr>
          </a:p>
          <a:p>
            <a:pPr marL="457200" lvl="0" indent="-311665" algn="l" rtl="0">
              <a:lnSpc>
                <a:spcPct val="115000"/>
              </a:lnSpc>
              <a:spcBef>
                <a:spcPts val="0"/>
              </a:spcBef>
              <a:spcAft>
                <a:spcPts val="0"/>
              </a:spcAft>
              <a:buSzPts val="1308"/>
              <a:buFont typeface="Work Sans"/>
              <a:buChar char="◈"/>
            </a:pPr>
            <a:r>
              <a:rPr lang="en" sz="1308">
                <a:latin typeface="Work Sans"/>
                <a:ea typeface="Work Sans"/>
                <a:cs typeface="Work Sans"/>
                <a:sym typeface="Work Sans"/>
              </a:rPr>
              <a:t>Uses standardized monitoring methods to create the world’s largest repository of urban wildlife data.</a:t>
            </a:r>
            <a:endParaRPr sz="1308">
              <a:latin typeface="Work Sans"/>
              <a:ea typeface="Work Sans"/>
              <a:cs typeface="Work Sans"/>
              <a:sym typeface="Work Sans"/>
            </a:endParaRPr>
          </a:p>
          <a:p>
            <a:pPr marL="457200" lvl="0" indent="-311665" algn="l" rtl="0">
              <a:lnSpc>
                <a:spcPct val="115000"/>
              </a:lnSpc>
              <a:spcBef>
                <a:spcPts val="0"/>
              </a:spcBef>
              <a:spcAft>
                <a:spcPts val="0"/>
              </a:spcAft>
              <a:buSzPts val="1308"/>
              <a:buFont typeface="Work Sans"/>
              <a:buChar char="◈"/>
            </a:pPr>
            <a:r>
              <a:rPr lang="en" sz="1308">
                <a:latin typeface="Work Sans"/>
                <a:ea typeface="Work Sans"/>
                <a:cs typeface="Work Sans"/>
                <a:sym typeface="Work Sans"/>
              </a:rPr>
              <a:t>Connects scientists, practitioners, and volunteers across dozens of cities using consistent protocols for true cross-city comparisons.</a:t>
            </a:r>
            <a:endParaRPr sz="1308">
              <a:latin typeface="Work Sans"/>
              <a:ea typeface="Work Sans"/>
              <a:cs typeface="Work Sans"/>
              <a:sym typeface="Work Sans"/>
            </a:endParaRPr>
          </a:p>
          <a:p>
            <a:pPr marL="0" lvl="0" indent="0" algn="l" rtl="0">
              <a:lnSpc>
                <a:spcPct val="115000"/>
              </a:lnSpc>
              <a:spcBef>
                <a:spcPts val="1200"/>
              </a:spcBef>
              <a:spcAft>
                <a:spcPts val="0"/>
              </a:spcAft>
              <a:buNone/>
            </a:pPr>
            <a:r>
              <a:rPr lang="en" sz="1308" b="1">
                <a:latin typeface="Work Sans"/>
                <a:ea typeface="Work Sans"/>
                <a:cs typeface="Work Sans"/>
                <a:sym typeface="Work Sans"/>
              </a:rPr>
              <a:t>Portland Chapter</a:t>
            </a:r>
            <a:endParaRPr sz="1308" b="1">
              <a:latin typeface="Work Sans"/>
              <a:ea typeface="Work Sans"/>
              <a:cs typeface="Work Sans"/>
              <a:sym typeface="Work Sans"/>
            </a:endParaRPr>
          </a:p>
          <a:p>
            <a:pPr marL="457200" lvl="0" indent="-311665" algn="l" rtl="0">
              <a:lnSpc>
                <a:spcPct val="115000"/>
              </a:lnSpc>
              <a:spcBef>
                <a:spcPts val="1200"/>
              </a:spcBef>
              <a:spcAft>
                <a:spcPts val="0"/>
              </a:spcAft>
              <a:buSzPts val="1308"/>
              <a:buFont typeface="Work Sans"/>
              <a:buChar char="◈"/>
            </a:pPr>
            <a:r>
              <a:rPr lang="en" sz="1308">
                <a:latin typeface="Work Sans"/>
                <a:ea typeface="Work Sans"/>
                <a:cs typeface="Work Sans"/>
                <a:sym typeface="Work Sans"/>
              </a:rPr>
              <a:t>Monitors wildlife across the metro area to track species diversity, seasonal activity, and habitat use.</a:t>
            </a:r>
            <a:endParaRPr sz="1308">
              <a:latin typeface="Work Sans"/>
              <a:ea typeface="Work Sans"/>
              <a:cs typeface="Work Sans"/>
              <a:sym typeface="Work Sans"/>
            </a:endParaRPr>
          </a:p>
          <a:p>
            <a:pPr marL="457200" lvl="0" indent="-311665" algn="l" rtl="0">
              <a:lnSpc>
                <a:spcPct val="115000"/>
              </a:lnSpc>
              <a:spcBef>
                <a:spcPts val="0"/>
              </a:spcBef>
              <a:spcAft>
                <a:spcPts val="0"/>
              </a:spcAft>
              <a:buSzPts val="1308"/>
              <a:buFont typeface="Work Sans"/>
              <a:buChar char="◈"/>
            </a:pPr>
            <a:r>
              <a:rPr lang="en" sz="1308">
                <a:latin typeface="Work Sans"/>
                <a:ea typeface="Work Sans"/>
                <a:cs typeface="Work Sans"/>
                <a:sym typeface="Work Sans"/>
              </a:rPr>
              <a:t>Contributes data to the global UWIN database, helping reveal patterns of wildlife behavior and adaptation in cities worldwide.</a:t>
            </a:r>
            <a:endParaRPr/>
          </a:p>
        </p:txBody>
      </p:sp>
      <p:pic>
        <p:nvPicPr>
          <p:cNvPr id="156" name="Google Shape;156;p20"/>
          <p:cNvPicPr preferRelativeResize="0"/>
          <p:nvPr/>
        </p:nvPicPr>
        <p:blipFill>
          <a:blip r:embed="rId3">
            <a:alphaModFix/>
          </a:blip>
          <a:stretch>
            <a:fillRect/>
          </a:stretch>
        </p:blipFill>
        <p:spPr>
          <a:xfrm>
            <a:off x="618200" y="272594"/>
            <a:ext cx="2699025" cy="130131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1"/>
          <p:cNvSpPr txBox="1">
            <a:spLocks noGrp="1"/>
          </p:cNvSpPr>
          <p:nvPr>
            <p:ph type="title"/>
          </p:nvPr>
        </p:nvSpPr>
        <p:spPr>
          <a:xfrm>
            <a:off x="4572000" y="457200"/>
            <a:ext cx="4403400" cy="9429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2300" b="1">
                <a:latin typeface="Work Sans"/>
                <a:ea typeface="Work Sans"/>
                <a:cs typeface="Work Sans"/>
                <a:sym typeface="Work Sans"/>
              </a:rPr>
              <a:t>Portland Wildlife Monitoring Locations (27)</a:t>
            </a:r>
            <a:endParaRPr sz="2300" b="1">
              <a:latin typeface="Work Sans"/>
              <a:ea typeface="Work Sans"/>
              <a:cs typeface="Work Sans"/>
              <a:sym typeface="Work Sans"/>
            </a:endParaRPr>
          </a:p>
        </p:txBody>
      </p:sp>
      <p:pic>
        <p:nvPicPr>
          <p:cNvPr id="162" name="Google Shape;162;p21" title="East 1.png"/>
          <p:cNvPicPr preferRelativeResize="0"/>
          <p:nvPr/>
        </p:nvPicPr>
        <p:blipFill>
          <a:blip r:embed="rId3">
            <a:alphaModFix/>
          </a:blip>
          <a:stretch>
            <a:fillRect/>
          </a:stretch>
        </p:blipFill>
        <p:spPr>
          <a:xfrm>
            <a:off x="4572000" y="1837012"/>
            <a:ext cx="4459226" cy="3176188"/>
          </a:xfrm>
          <a:prstGeom prst="rect">
            <a:avLst/>
          </a:prstGeom>
          <a:noFill/>
          <a:ln>
            <a:noFill/>
          </a:ln>
        </p:spPr>
      </p:pic>
      <p:pic>
        <p:nvPicPr>
          <p:cNvPr id="163" name="Google Shape;163;p21" title="West 4.png"/>
          <p:cNvPicPr preferRelativeResize="0"/>
          <p:nvPr/>
        </p:nvPicPr>
        <p:blipFill>
          <a:blip r:embed="rId4">
            <a:alphaModFix/>
          </a:blip>
          <a:stretch>
            <a:fillRect/>
          </a:stretch>
        </p:blipFill>
        <p:spPr>
          <a:xfrm>
            <a:off x="118525" y="117475"/>
            <a:ext cx="4353150" cy="3098200"/>
          </a:xfrm>
          <a:prstGeom prst="rect">
            <a:avLst/>
          </a:prstGeom>
          <a:noFill/>
          <a:ln>
            <a:noFill/>
          </a:ln>
        </p:spPr>
      </p:pic>
      <p:pic>
        <p:nvPicPr>
          <p:cNvPr id="164" name="Google Shape;164;p21" title="Southwest.png"/>
          <p:cNvPicPr preferRelativeResize="0"/>
          <p:nvPr/>
        </p:nvPicPr>
        <p:blipFill>
          <a:blip r:embed="rId5">
            <a:alphaModFix/>
          </a:blip>
          <a:stretch>
            <a:fillRect/>
          </a:stretch>
        </p:blipFill>
        <p:spPr>
          <a:xfrm>
            <a:off x="2062150" y="3310500"/>
            <a:ext cx="2314951" cy="1657374"/>
          </a:xfrm>
          <a:prstGeom prst="rect">
            <a:avLst/>
          </a:prstGeom>
          <a:noFill/>
          <a:ln>
            <a:noFill/>
          </a:ln>
        </p:spPr>
      </p:pic>
      <p:sp>
        <p:nvSpPr>
          <p:cNvPr id="165" name="Google Shape;165;p21"/>
          <p:cNvSpPr txBox="1"/>
          <p:nvPr/>
        </p:nvSpPr>
        <p:spPr>
          <a:xfrm>
            <a:off x="118525" y="3188850"/>
            <a:ext cx="1407900" cy="47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solidFill>
                  <a:schemeClr val="lt2"/>
                </a:solidFill>
                <a:latin typeface="Sorts Mill Goudy"/>
                <a:ea typeface="Sorts Mill Goudy"/>
                <a:cs typeface="Sorts Mill Goudy"/>
                <a:sym typeface="Sorts Mill Goudy"/>
              </a:rPr>
              <a:t>14 Locations</a:t>
            </a:r>
            <a:endParaRPr sz="1700" b="1">
              <a:solidFill>
                <a:schemeClr val="lt2"/>
              </a:solidFill>
              <a:latin typeface="Sorts Mill Goudy"/>
              <a:ea typeface="Sorts Mill Goudy"/>
              <a:cs typeface="Sorts Mill Goudy"/>
              <a:sym typeface="Sorts Mill Goudy"/>
            </a:endParaRPr>
          </a:p>
        </p:txBody>
      </p:sp>
      <p:sp>
        <p:nvSpPr>
          <p:cNvPr id="166" name="Google Shape;166;p21"/>
          <p:cNvSpPr txBox="1"/>
          <p:nvPr/>
        </p:nvSpPr>
        <p:spPr>
          <a:xfrm>
            <a:off x="7623325" y="1469650"/>
            <a:ext cx="1407900" cy="47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700" b="1">
                <a:solidFill>
                  <a:schemeClr val="lt2"/>
                </a:solidFill>
                <a:latin typeface="Sorts Mill Goudy"/>
                <a:ea typeface="Sorts Mill Goudy"/>
                <a:cs typeface="Sorts Mill Goudy"/>
                <a:sym typeface="Sorts Mill Goudy"/>
              </a:rPr>
              <a:t>10 Locations</a:t>
            </a:r>
            <a:endParaRPr sz="1700" b="1">
              <a:solidFill>
                <a:schemeClr val="lt2"/>
              </a:solidFill>
              <a:latin typeface="Sorts Mill Goudy"/>
              <a:ea typeface="Sorts Mill Goudy"/>
              <a:cs typeface="Sorts Mill Goudy"/>
              <a:sym typeface="Sorts Mill Goudy"/>
            </a:endParaRPr>
          </a:p>
        </p:txBody>
      </p:sp>
      <p:sp>
        <p:nvSpPr>
          <p:cNvPr id="167" name="Google Shape;167;p21"/>
          <p:cNvSpPr txBox="1"/>
          <p:nvPr/>
        </p:nvSpPr>
        <p:spPr>
          <a:xfrm>
            <a:off x="654250" y="4532835"/>
            <a:ext cx="1407900" cy="47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700" b="1">
                <a:solidFill>
                  <a:schemeClr val="lt2"/>
                </a:solidFill>
                <a:latin typeface="Sorts Mill Goudy"/>
                <a:ea typeface="Sorts Mill Goudy"/>
                <a:cs typeface="Sorts Mill Goudy"/>
                <a:sym typeface="Sorts Mill Goudy"/>
              </a:rPr>
              <a:t>3 Locations</a:t>
            </a:r>
            <a:endParaRPr sz="1700" b="1">
              <a:solidFill>
                <a:schemeClr val="lt2"/>
              </a:solidFill>
              <a:latin typeface="Sorts Mill Goudy"/>
              <a:ea typeface="Sorts Mill Goudy"/>
              <a:cs typeface="Sorts Mill Goudy"/>
              <a:sym typeface="Sorts Mill Goud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2"/>
          <p:cNvSpPr txBox="1">
            <a:spLocks noGrp="1"/>
          </p:cNvSpPr>
          <p:nvPr>
            <p:ph type="title"/>
          </p:nvPr>
        </p:nvSpPr>
        <p:spPr>
          <a:xfrm>
            <a:off x="689396" y="196475"/>
            <a:ext cx="7765200" cy="942900"/>
          </a:xfrm>
          <a:prstGeom prst="rect">
            <a:avLst/>
          </a:prstGeom>
        </p:spPr>
        <p:txBody>
          <a:bodyPr spcFirstLastPara="1" wrap="square" lIns="68575" tIns="34275" rIns="68575" bIns="34275" anchor="ctr" anchorCtr="0">
            <a:normAutofit/>
          </a:bodyPr>
          <a:lstStyle/>
          <a:p>
            <a:pPr marL="0" lvl="0" indent="0" algn="l" rtl="0">
              <a:lnSpc>
                <a:spcPct val="115000"/>
              </a:lnSpc>
              <a:spcBef>
                <a:spcPts val="1400"/>
              </a:spcBef>
              <a:spcAft>
                <a:spcPts val="400"/>
              </a:spcAft>
              <a:buNone/>
            </a:pPr>
            <a:r>
              <a:rPr lang="en" sz="3000" b="1">
                <a:latin typeface="Work Sans"/>
                <a:ea typeface="Work Sans"/>
                <a:cs typeface="Work Sans"/>
                <a:sym typeface="Work Sans"/>
              </a:rPr>
              <a:t>2024–2025 Volunteer Coordination</a:t>
            </a:r>
            <a:endParaRPr sz="3000">
              <a:latin typeface="Work Sans"/>
              <a:ea typeface="Work Sans"/>
              <a:cs typeface="Work Sans"/>
              <a:sym typeface="Work Sans"/>
            </a:endParaRPr>
          </a:p>
        </p:txBody>
      </p:sp>
      <p:sp>
        <p:nvSpPr>
          <p:cNvPr id="173" name="Google Shape;173;p22"/>
          <p:cNvSpPr txBox="1">
            <a:spLocks noGrp="1"/>
          </p:cNvSpPr>
          <p:nvPr>
            <p:ph type="body" idx="1"/>
          </p:nvPr>
        </p:nvSpPr>
        <p:spPr>
          <a:xfrm>
            <a:off x="689400" y="1099100"/>
            <a:ext cx="8217300" cy="2786100"/>
          </a:xfrm>
          <a:prstGeom prst="rect">
            <a:avLst/>
          </a:prstGeom>
        </p:spPr>
        <p:txBody>
          <a:bodyPr spcFirstLastPara="1" wrap="square" lIns="68575" tIns="34275" rIns="68575" bIns="34275" anchor="t" anchorCtr="0">
            <a:normAutofit/>
          </a:bodyPr>
          <a:lstStyle/>
          <a:p>
            <a:pPr marL="457200" lvl="0" indent="-317500" algn="l" rtl="0">
              <a:spcBef>
                <a:spcPts val="300"/>
              </a:spcBef>
              <a:spcAft>
                <a:spcPts val="0"/>
              </a:spcAft>
              <a:buSzPts val="1400"/>
              <a:buFont typeface="Work Sans"/>
              <a:buChar char="◈"/>
            </a:pPr>
            <a:r>
              <a:rPr lang="en" sz="1400">
                <a:latin typeface="Work Sans"/>
                <a:ea typeface="Work Sans"/>
                <a:cs typeface="Work Sans"/>
                <a:sym typeface="Work Sans"/>
              </a:rPr>
              <a:t>13 field volunteers monitoring 27 camera locations across the metro area.</a:t>
            </a:r>
            <a:endParaRPr sz="1400">
              <a:latin typeface="Work Sans"/>
              <a:ea typeface="Work Sans"/>
              <a:cs typeface="Work Sans"/>
              <a:sym typeface="Work Sans"/>
            </a:endParaRPr>
          </a:p>
          <a:p>
            <a:pPr marL="457200" lvl="0" indent="-317500" algn="l" rtl="0">
              <a:spcBef>
                <a:spcPts val="0"/>
              </a:spcBef>
              <a:spcAft>
                <a:spcPts val="0"/>
              </a:spcAft>
              <a:buSzPts val="1400"/>
              <a:buFont typeface="Work Sans"/>
              <a:buChar char="◈"/>
            </a:pPr>
            <a:r>
              <a:rPr lang="en" sz="1400">
                <a:latin typeface="Work Sans"/>
                <a:ea typeface="Work Sans"/>
                <a:cs typeface="Work Sans"/>
                <a:sym typeface="Work Sans"/>
              </a:rPr>
              <a:t>Cameras deployed four times per year (Jan, Apr, Jul, Oct).</a:t>
            </a:r>
            <a:endParaRPr sz="1400">
              <a:latin typeface="Work Sans"/>
              <a:ea typeface="Work Sans"/>
              <a:cs typeface="Work Sans"/>
              <a:sym typeface="Work Sans"/>
            </a:endParaRPr>
          </a:p>
          <a:p>
            <a:pPr marL="457200" lvl="0" indent="-317500" algn="l" rtl="0">
              <a:spcBef>
                <a:spcPts val="0"/>
              </a:spcBef>
              <a:spcAft>
                <a:spcPts val="0"/>
              </a:spcAft>
              <a:buSzPts val="1400"/>
              <a:buFont typeface="Work Sans"/>
              <a:buChar char="◈"/>
            </a:pPr>
            <a:r>
              <a:rPr lang="en" sz="1400">
                <a:latin typeface="Work Sans"/>
                <a:ea typeface="Work Sans"/>
                <a:cs typeface="Work Sans"/>
                <a:sym typeface="Work Sans"/>
              </a:rPr>
              <a:t>Volunteers complete the full monitoring cycle each season:</a:t>
            </a:r>
            <a:endParaRPr sz="1400">
              <a:latin typeface="Work Sans"/>
              <a:ea typeface="Work Sans"/>
              <a:cs typeface="Work Sans"/>
              <a:sym typeface="Work Sans"/>
            </a:endParaRPr>
          </a:p>
          <a:p>
            <a:pPr marL="914400" lvl="1" indent="-317500" algn="l" rtl="0">
              <a:spcBef>
                <a:spcPts val="0"/>
              </a:spcBef>
              <a:spcAft>
                <a:spcPts val="0"/>
              </a:spcAft>
              <a:buSzPts val="1400"/>
              <a:buFont typeface="Work Sans"/>
              <a:buChar char="🞚"/>
            </a:pPr>
            <a:r>
              <a:rPr lang="en" sz="1400">
                <a:latin typeface="Work Sans"/>
                <a:ea typeface="Work Sans"/>
                <a:cs typeface="Work Sans"/>
                <a:sym typeface="Work Sans"/>
              </a:rPr>
              <a:t>Set cameras at the start of the month</a:t>
            </a:r>
            <a:endParaRPr sz="1400">
              <a:latin typeface="Work Sans"/>
              <a:ea typeface="Work Sans"/>
              <a:cs typeface="Work Sans"/>
              <a:sym typeface="Work Sans"/>
            </a:endParaRPr>
          </a:p>
          <a:p>
            <a:pPr marL="914400" lvl="1" indent="-317500" algn="l" rtl="0">
              <a:spcBef>
                <a:spcPts val="0"/>
              </a:spcBef>
              <a:spcAft>
                <a:spcPts val="0"/>
              </a:spcAft>
              <a:buSzPts val="1400"/>
              <a:buFont typeface="Work Sans"/>
              <a:buChar char="🞚"/>
            </a:pPr>
            <a:r>
              <a:rPr lang="en" sz="1400">
                <a:latin typeface="Work Sans"/>
                <a:ea typeface="Work Sans"/>
                <a:cs typeface="Work Sans"/>
                <a:sym typeface="Work Sans"/>
              </a:rPr>
              <a:t>Mid-month check to ensure functionality</a:t>
            </a:r>
            <a:endParaRPr sz="1400">
              <a:latin typeface="Work Sans"/>
              <a:ea typeface="Work Sans"/>
              <a:cs typeface="Work Sans"/>
              <a:sym typeface="Work Sans"/>
            </a:endParaRPr>
          </a:p>
          <a:p>
            <a:pPr marL="914400" lvl="1" indent="-317500" algn="l" rtl="0">
              <a:spcBef>
                <a:spcPts val="0"/>
              </a:spcBef>
              <a:spcAft>
                <a:spcPts val="0"/>
              </a:spcAft>
              <a:buSzPts val="1400"/>
              <a:buFont typeface="Work Sans"/>
              <a:buChar char="🞚"/>
            </a:pPr>
            <a:r>
              <a:rPr lang="en" sz="1400">
                <a:latin typeface="Work Sans"/>
                <a:ea typeface="Work Sans"/>
                <a:cs typeface="Work Sans"/>
                <a:sym typeface="Work Sans"/>
              </a:rPr>
              <a:t>Retrieve cameras at month’s end</a:t>
            </a:r>
            <a:endParaRPr sz="1400">
              <a:latin typeface="Work Sans"/>
              <a:ea typeface="Work Sans"/>
              <a:cs typeface="Work Sans"/>
              <a:sym typeface="Work Sans"/>
            </a:endParaRPr>
          </a:p>
          <a:p>
            <a:pPr marL="457200" lvl="0" indent="-317500" algn="l" rtl="0">
              <a:spcBef>
                <a:spcPts val="0"/>
              </a:spcBef>
              <a:spcAft>
                <a:spcPts val="0"/>
              </a:spcAft>
              <a:buSzPts val="1400"/>
              <a:buFont typeface="Work Sans"/>
              <a:buChar char="◈"/>
            </a:pPr>
            <a:r>
              <a:rPr lang="en" sz="1400">
                <a:latin typeface="Work Sans"/>
                <a:ea typeface="Work Sans"/>
                <a:cs typeface="Work Sans"/>
                <a:sym typeface="Work Sans"/>
              </a:rPr>
              <a:t>Volunteers upload wildlife photos, which are then processed into the UWIN database.</a:t>
            </a:r>
            <a:endParaRPr sz="2000">
              <a:latin typeface="Work Sans"/>
              <a:ea typeface="Work Sans"/>
              <a:cs typeface="Work Sans"/>
              <a:sym typeface="Work Sans"/>
            </a:endParaRPr>
          </a:p>
        </p:txBody>
      </p:sp>
      <p:pic>
        <p:nvPicPr>
          <p:cNvPr id="174" name="Google Shape;174;p22" title="DNP2 (1).JPG"/>
          <p:cNvPicPr preferRelativeResize="0"/>
          <p:nvPr/>
        </p:nvPicPr>
        <p:blipFill rotWithShape="1">
          <a:blip r:embed="rId3">
            <a:alphaModFix/>
          </a:blip>
          <a:srcRect b="7458"/>
          <a:stretch/>
        </p:blipFill>
        <p:spPr>
          <a:xfrm>
            <a:off x="6089650" y="2986150"/>
            <a:ext cx="2914752" cy="2023024"/>
          </a:xfrm>
          <a:prstGeom prst="rect">
            <a:avLst/>
          </a:prstGeom>
          <a:noFill/>
          <a:ln>
            <a:noFill/>
          </a:ln>
        </p:spPr>
      </p:pic>
      <p:pic>
        <p:nvPicPr>
          <p:cNvPr id="175" name="Google Shape;175;p22" title="POOR-POOR-S01-GBP-11032024-VID50553-00005.JPG"/>
          <p:cNvPicPr preferRelativeResize="0"/>
          <p:nvPr/>
        </p:nvPicPr>
        <p:blipFill>
          <a:blip r:embed="rId4">
            <a:alphaModFix/>
          </a:blip>
          <a:stretch>
            <a:fillRect/>
          </a:stretch>
        </p:blipFill>
        <p:spPr>
          <a:xfrm>
            <a:off x="3053812" y="2823113"/>
            <a:ext cx="2914749" cy="2186074"/>
          </a:xfrm>
          <a:prstGeom prst="rect">
            <a:avLst/>
          </a:prstGeom>
          <a:noFill/>
          <a:ln>
            <a:noFill/>
          </a:ln>
        </p:spPr>
      </p:pic>
      <p:pic>
        <p:nvPicPr>
          <p:cNvPr id="176" name="Google Shape;176;p22" title="04200063.JPG"/>
          <p:cNvPicPr preferRelativeResize="0"/>
          <p:nvPr/>
        </p:nvPicPr>
        <p:blipFill rotWithShape="1">
          <a:blip r:embed="rId5">
            <a:alphaModFix/>
          </a:blip>
          <a:srcRect t="5168"/>
          <a:stretch/>
        </p:blipFill>
        <p:spPr>
          <a:xfrm>
            <a:off x="138400" y="3021800"/>
            <a:ext cx="2794301" cy="198737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3"/>
          <p:cNvSpPr txBox="1">
            <a:spLocks noGrp="1"/>
          </p:cNvSpPr>
          <p:nvPr>
            <p:ph type="title"/>
          </p:nvPr>
        </p:nvSpPr>
        <p:spPr>
          <a:xfrm>
            <a:off x="685346" y="457200"/>
            <a:ext cx="7765200" cy="942900"/>
          </a:xfrm>
          <a:prstGeom prst="rect">
            <a:avLst/>
          </a:prstGeom>
        </p:spPr>
        <p:txBody>
          <a:bodyPr spcFirstLastPara="1" wrap="square" lIns="68575" tIns="34275" rIns="68575" bIns="34275" anchor="ctr" anchorCtr="0">
            <a:normAutofit/>
          </a:bodyPr>
          <a:lstStyle/>
          <a:p>
            <a:pPr marL="0" lvl="0" indent="0" algn="l" rtl="0">
              <a:lnSpc>
                <a:spcPct val="115000"/>
              </a:lnSpc>
              <a:spcBef>
                <a:spcPts val="1400"/>
              </a:spcBef>
              <a:spcAft>
                <a:spcPts val="400"/>
              </a:spcAft>
              <a:buNone/>
            </a:pPr>
            <a:r>
              <a:rPr lang="en" sz="3000" b="1">
                <a:latin typeface="Work Sans"/>
                <a:ea typeface="Work Sans"/>
                <a:cs typeface="Work Sans"/>
                <a:sym typeface="Work Sans"/>
              </a:rPr>
              <a:t>Photo Tagging &amp; Data Cleanup</a:t>
            </a:r>
            <a:endParaRPr sz="3000">
              <a:latin typeface="Work Sans"/>
              <a:ea typeface="Work Sans"/>
              <a:cs typeface="Work Sans"/>
              <a:sym typeface="Work Sans"/>
            </a:endParaRPr>
          </a:p>
        </p:txBody>
      </p:sp>
      <p:sp>
        <p:nvSpPr>
          <p:cNvPr id="182" name="Google Shape;182;p23"/>
          <p:cNvSpPr txBox="1">
            <a:spLocks noGrp="1"/>
          </p:cNvSpPr>
          <p:nvPr>
            <p:ph type="body" idx="1"/>
          </p:nvPr>
        </p:nvSpPr>
        <p:spPr>
          <a:xfrm>
            <a:off x="685346" y="1557338"/>
            <a:ext cx="7765200" cy="2786100"/>
          </a:xfrm>
          <a:prstGeom prst="rect">
            <a:avLst/>
          </a:prstGeom>
        </p:spPr>
        <p:txBody>
          <a:bodyPr spcFirstLastPara="1" wrap="square" lIns="68575" tIns="34275" rIns="68575" bIns="34275" anchor="t" anchorCtr="0">
            <a:normAutofit/>
          </a:bodyPr>
          <a:lstStyle/>
          <a:p>
            <a:pPr marL="457200" lvl="0" indent="-317500" algn="l" rtl="0">
              <a:spcBef>
                <a:spcPts val="300"/>
              </a:spcBef>
              <a:spcAft>
                <a:spcPts val="0"/>
              </a:spcAft>
              <a:buSzPts val="1400"/>
              <a:buFont typeface="Work Sans"/>
              <a:buChar char="◈"/>
            </a:pPr>
            <a:r>
              <a:rPr lang="en" sz="1400">
                <a:latin typeface="Work Sans"/>
                <a:ea typeface="Work Sans"/>
                <a:cs typeface="Work Sans"/>
                <a:sym typeface="Work Sans"/>
              </a:rPr>
              <a:t>8 active photo-tagging volunteers supporting species identification.</a:t>
            </a:r>
            <a:endParaRPr sz="1400">
              <a:latin typeface="Work Sans"/>
              <a:ea typeface="Work Sans"/>
              <a:cs typeface="Work Sans"/>
              <a:sym typeface="Work Sans"/>
            </a:endParaRPr>
          </a:p>
          <a:p>
            <a:pPr marL="457200" lvl="0" indent="-317500" algn="l" rtl="0">
              <a:spcBef>
                <a:spcPts val="0"/>
              </a:spcBef>
              <a:spcAft>
                <a:spcPts val="0"/>
              </a:spcAft>
              <a:buSzPts val="1400"/>
              <a:buFont typeface="Work Sans"/>
              <a:buChar char="◈"/>
            </a:pPr>
            <a:r>
              <a:rPr lang="en" sz="1400">
                <a:latin typeface="Work Sans"/>
                <a:ea typeface="Work Sans"/>
                <a:cs typeface="Work Sans"/>
                <a:sym typeface="Work Sans"/>
              </a:rPr>
              <a:t>Every photo goes through double identification (two independent reviewers).</a:t>
            </a:r>
            <a:endParaRPr sz="1400">
              <a:latin typeface="Work Sans"/>
              <a:ea typeface="Work Sans"/>
              <a:cs typeface="Work Sans"/>
              <a:sym typeface="Work Sans"/>
            </a:endParaRPr>
          </a:p>
          <a:p>
            <a:pPr marL="457200" lvl="0" indent="-317500" algn="l" rtl="0">
              <a:spcBef>
                <a:spcPts val="0"/>
              </a:spcBef>
              <a:spcAft>
                <a:spcPts val="0"/>
              </a:spcAft>
              <a:buSzPts val="1400"/>
              <a:buFont typeface="Work Sans"/>
              <a:buChar char="◈"/>
            </a:pPr>
            <a:r>
              <a:rPr lang="en" sz="1400">
                <a:latin typeface="Work Sans"/>
                <a:ea typeface="Work Sans"/>
                <a:cs typeface="Work Sans"/>
                <a:sym typeface="Work Sans"/>
              </a:rPr>
              <a:t>Any conflicting IDs are sent to third-party validators for final review.</a:t>
            </a:r>
            <a:endParaRPr sz="1400">
              <a:latin typeface="Work Sans"/>
              <a:ea typeface="Work Sans"/>
              <a:cs typeface="Work Sans"/>
              <a:sym typeface="Work Sans"/>
            </a:endParaRPr>
          </a:p>
          <a:p>
            <a:pPr marL="457200" lvl="0" indent="-317500" algn="l" rtl="0">
              <a:spcBef>
                <a:spcPts val="0"/>
              </a:spcBef>
              <a:spcAft>
                <a:spcPts val="0"/>
              </a:spcAft>
              <a:buSzPts val="1400"/>
              <a:buFont typeface="Work Sans"/>
              <a:buChar char="◈"/>
            </a:pPr>
            <a:r>
              <a:rPr lang="en" sz="1400">
                <a:latin typeface="Work Sans"/>
                <a:ea typeface="Work Sans"/>
                <a:cs typeface="Work Sans"/>
                <a:sym typeface="Work Sans"/>
              </a:rPr>
              <a:t>This workflow ensures high-quality, reliable data for the UWIN dataset.</a:t>
            </a:r>
            <a:endParaRPr sz="2000">
              <a:latin typeface="Work Sans"/>
              <a:ea typeface="Work Sans"/>
              <a:cs typeface="Work Sans"/>
              <a:sym typeface="Work Sans"/>
            </a:endParaRPr>
          </a:p>
        </p:txBody>
      </p:sp>
      <p:pic>
        <p:nvPicPr>
          <p:cNvPr id="183" name="Google Shape;183;p23" title="10200074.JPG"/>
          <p:cNvPicPr preferRelativeResize="0"/>
          <p:nvPr/>
        </p:nvPicPr>
        <p:blipFill rotWithShape="1">
          <a:blip r:embed="rId3">
            <a:alphaModFix/>
          </a:blip>
          <a:srcRect t="37730" b="7956"/>
          <a:stretch/>
        </p:blipFill>
        <p:spPr>
          <a:xfrm>
            <a:off x="2635025" y="3366025"/>
            <a:ext cx="3963628" cy="1614601"/>
          </a:xfrm>
          <a:prstGeom prst="rect">
            <a:avLst/>
          </a:prstGeom>
          <a:noFill/>
          <a:ln>
            <a:noFill/>
          </a:ln>
        </p:spPr>
      </p:pic>
      <p:pic>
        <p:nvPicPr>
          <p:cNvPr id="184" name="Google Shape;184;p23" title="Stellers.jpg"/>
          <p:cNvPicPr preferRelativeResize="0"/>
          <p:nvPr/>
        </p:nvPicPr>
        <p:blipFill rotWithShape="1">
          <a:blip r:embed="rId4">
            <a:alphaModFix/>
          </a:blip>
          <a:srcRect t="27119" r="44720"/>
          <a:stretch/>
        </p:blipFill>
        <p:spPr>
          <a:xfrm>
            <a:off x="163380" y="3366025"/>
            <a:ext cx="2275450" cy="1687500"/>
          </a:xfrm>
          <a:prstGeom prst="rect">
            <a:avLst/>
          </a:prstGeom>
          <a:noFill/>
          <a:ln>
            <a:noFill/>
          </a:ln>
        </p:spPr>
      </p:pic>
      <p:pic>
        <p:nvPicPr>
          <p:cNvPr id="185" name="Google Shape;185;p23" title="POOR-POOR-S02-MSP-08032024_VID47146-00079.jpeg"/>
          <p:cNvPicPr preferRelativeResize="0"/>
          <p:nvPr/>
        </p:nvPicPr>
        <p:blipFill rotWithShape="1">
          <a:blip r:embed="rId5">
            <a:alphaModFix/>
          </a:blip>
          <a:srcRect l="12355" t="45673" r="41680" b="8399"/>
          <a:stretch/>
        </p:blipFill>
        <p:spPr>
          <a:xfrm>
            <a:off x="6794856" y="3366025"/>
            <a:ext cx="2154720" cy="1614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4"/>
          <p:cNvSpPr txBox="1">
            <a:spLocks noGrp="1"/>
          </p:cNvSpPr>
          <p:nvPr>
            <p:ph type="title"/>
          </p:nvPr>
        </p:nvSpPr>
        <p:spPr>
          <a:xfrm>
            <a:off x="685346" y="457200"/>
            <a:ext cx="7765200" cy="942900"/>
          </a:xfrm>
          <a:prstGeom prst="rect">
            <a:avLst/>
          </a:prstGeom>
        </p:spPr>
        <p:txBody>
          <a:bodyPr spcFirstLastPara="1" wrap="square" lIns="68575" tIns="34275" rIns="68575" bIns="34275" anchor="ctr" anchorCtr="0">
            <a:normAutofit/>
          </a:bodyPr>
          <a:lstStyle/>
          <a:p>
            <a:pPr marL="0" lvl="0" indent="0" algn="l" rtl="0">
              <a:lnSpc>
                <a:spcPct val="115000"/>
              </a:lnSpc>
              <a:spcBef>
                <a:spcPts val="1400"/>
              </a:spcBef>
              <a:spcAft>
                <a:spcPts val="400"/>
              </a:spcAft>
              <a:buNone/>
            </a:pPr>
            <a:r>
              <a:rPr lang="en" sz="3000" b="1">
                <a:latin typeface="Work Sans"/>
                <a:ea typeface="Work Sans"/>
                <a:cs typeface="Work Sans"/>
                <a:sym typeface="Work Sans"/>
              </a:rPr>
              <a:t>Data Summary: Totals for 2024</a:t>
            </a:r>
            <a:endParaRPr/>
          </a:p>
        </p:txBody>
      </p:sp>
      <p:sp>
        <p:nvSpPr>
          <p:cNvPr id="191" name="Google Shape;191;p24"/>
          <p:cNvSpPr txBox="1">
            <a:spLocks noGrp="1"/>
          </p:cNvSpPr>
          <p:nvPr>
            <p:ph type="body" idx="1"/>
          </p:nvPr>
        </p:nvSpPr>
        <p:spPr>
          <a:xfrm>
            <a:off x="685350" y="1557350"/>
            <a:ext cx="7765200" cy="3122100"/>
          </a:xfrm>
          <a:prstGeom prst="rect">
            <a:avLst/>
          </a:prstGeom>
        </p:spPr>
        <p:txBody>
          <a:bodyPr spcFirstLastPara="1" wrap="square" lIns="68575" tIns="34275" rIns="68575" bIns="34275" anchor="t" anchorCtr="0">
            <a:normAutofit lnSpcReduction="20000"/>
          </a:bodyPr>
          <a:lstStyle/>
          <a:p>
            <a:pPr marL="0" lvl="0" indent="0" algn="l" rtl="0">
              <a:lnSpc>
                <a:spcPct val="100000"/>
              </a:lnSpc>
              <a:spcBef>
                <a:spcPts val="0"/>
              </a:spcBef>
              <a:spcAft>
                <a:spcPts val="0"/>
              </a:spcAft>
              <a:buNone/>
            </a:pPr>
            <a:r>
              <a:rPr lang="en" sz="2500" b="1"/>
              <a:t>7716 Records</a:t>
            </a:r>
            <a:r>
              <a:rPr lang="en"/>
              <a:t>: Individual detections (photos tagged through UWIN portal)</a:t>
            </a:r>
            <a:endParaRPr/>
          </a:p>
          <a:p>
            <a:pPr marL="914400" lvl="0" indent="-336550" algn="l" rtl="0">
              <a:lnSpc>
                <a:spcPct val="100000"/>
              </a:lnSpc>
              <a:spcBef>
                <a:spcPts val="0"/>
              </a:spcBef>
              <a:spcAft>
                <a:spcPts val="0"/>
              </a:spcAft>
              <a:buSzPts val="1700"/>
              <a:buChar char="◈"/>
            </a:pPr>
            <a:r>
              <a:rPr lang="en" sz="2500"/>
              <a:t>24% Birds and 76% Mammals</a:t>
            </a:r>
            <a:endParaRPr sz="2500"/>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 sz="2500" b="1"/>
              <a:t>62 “Species”</a:t>
            </a:r>
            <a:r>
              <a:rPr lang="en"/>
              <a:t>: Excludes humans, domestic animals, unknowns, and invertebrates, but does include “cannot ID” categories that describe situations where the general animal type was identifiable but the specific species was unclear (for example: Squirrel,Cannot ID)</a:t>
            </a:r>
            <a:endParaRPr/>
          </a:p>
          <a:p>
            <a:pPr marL="914400" lvl="0" indent="-336550" algn="l" rtl="0">
              <a:lnSpc>
                <a:spcPct val="100000"/>
              </a:lnSpc>
              <a:spcBef>
                <a:spcPts val="0"/>
              </a:spcBef>
              <a:spcAft>
                <a:spcPts val="0"/>
              </a:spcAft>
              <a:buSzPts val="1700"/>
              <a:buChar char="◈"/>
            </a:pPr>
            <a:r>
              <a:rPr lang="en" sz="2500"/>
              <a:t>66% Birds and 34% Mammals</a:t>
            </a:r>
            <a:endParaRPr sz="2500"/>
          </a:p>
          <a:p>
            <a:pPr marL="0" lvl="0" indent="0" algn="l" rtl="0">
              <a:lnSpc>
                <a:spcPct val="100000"/>
              </a:lnSpc>
              <a:spcBef>
                <a:spcPts val="0"/>
              </a:spcBef>
              <a:spcAft>
                <a:spcPts val="0"/>
              </a:spcAft>
              <a:buNone/>
            </a:pPr>
            <a:endParaRPr sz="2500"/>
          </a:p>
          <a:p>
            <a:pPr marL="457200" lvl="0" indent="-336550" algn="l" rtl="0">
              <a:lnSpc>
                <a:spcPct val="100000"/>
              </a:lnSpc>
              <a:spcBef>
                <a:spcPts val="0"/>
              </a:spcBef>
              <a:spcAft>
                <a:spcPts val="0"/>
              </a:spcAft>
              <a:buSzPts val="1700"/>
              <a:buChar char="◈"/>
            </a:pPr>
            <a:r>
              <a:rPr lang="en" sz="2500"/>
              <a:t>Majority of the detections are mammals </a:t>
            </a:r>
            <a:endParaRPr sz="2500"/>
          </a:p>
          <a:p>
            <a:pPr marL="457200" lvl="0" indent="-336550" algn="l" rtl="0">
              <a:lnSpc>
                <a:spcPct val="100000"/>
              </a:lnSpc>
              <a:spcBef>
                <a:spcPts val="0"/>
              </a:spcBef>
              <a:spcAft>
                <a:spcPts val="0"/>
              </a:spcAft>
              <a:buSzPts val="1700"/>
              <a:buChar char="◈"/>
            </a:pPr>
            <a:r>
              <a:rPr lang="en" sz="2500"/>
              <a:t>Majority of the species are birds</a:t>
            </a:r>
            <a:endParaRPr sz="25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5"/>
          <p:cNvSpPr txBox="1">
            <a:spLocks noGrp="1"/>
          </p:cNvSpPr>
          <p:nvPr>
            <p:ph type="title"/>
          </p:nvPr>
        </p:nvSpPr>
        <p:spPr>
          <a:xfrm>
            <a:off x="685346" y="457200"/>
            <a:ext cx="7765200" cy="942900"/>
          </a:xfrm>
          <a:prstGeom prst="rect">
            <a:avLst/>
          </a:prstGeom>
        </p:spPr>
        <p:txBody>
          <a:bodyPr spcFirstLastPara="1" wrap="square" lIns="68575" tIns="34275" rIns="68575" bIns="34275" anchor="ctr" anchorCtr="0">
            <a:normAutofit/>
          </a:bodyPr>
          <a:lstStyle/>
          <a:p>
            <a:pPr marL="0" lvl="0" indent="0" algn="l" rtl="0">
              <a:lnSpc>
                <a:spcPct val="115000"/>
              </a:lnSpc>
              <a:spcBef>
                <a:spcPts val="1400"/>
              </a:spcBef>
              <a:spcAft>
                <a:spcPts val="400"/>
              </a:spcAft>
              <a:buNone/>
            </a:pPr>
            <a:r>
              <a:rPr lang="en" sz="3000" b="1">
                <a:latin typeface="Work Sans"/>
                <a:ea typeface="Work Sans"/>
                <a:cs typeface="Work Sans"/>
                <a:sym typeface="Work Sans"/>
              </a:rPr>
              <a:t>Data Summary: Seasonal Totals</a:t>
            </a:r>
            <a:endParaRPr/>
          </a:p>
        </p:txBody>
      </p:sp>
      <p:pic>
        <p:nvPicPr>
          <p:cNvPr id="197" name="Google Shape;197;p25"/>
          <p:cNvPicPr preferRelativeResize="0"/>
          <p:nvPr/>
        </p:nvPicPr>
        <p:blipFill>
          <a:blip r:embed="rId3">
            <a:alphaModFix/>
          </a:blip>
          <a:stretch>
            <a:fillRect/>
          </a:stretch>
        </p:blipFill>
        <p:spPr>
          <a:xfrm>
            <a:off x="555950" y="1502150"/>
            <a:ext cx="3908001" cy="3366075"/>
          </a:xfrm>
          <a:prstGeom prst="rect">
            <a:avLst/>
          </a:prstGeom>
          <a:noFill/>
          <a:ln>
            <a:noFill/>
          </a:ln>
        </p:spPr>
      </p:pic>
      <p:pic>
        <p:nvPicPr>
          <p:cNvPr id="198" name="Google Shape;198;p25"/>
          <p:cNvPicPr preferRelativeResize="0"/>
          <p:nvPr/>
        </p:nvPicPr>
        <p:blipFill>
          <a:blip r:embed="rId4">
            <a:alphaModFix/>
          </a:blip>
          <a:stretch>
            <a:fillRect/>
          </a:stretch>
        </p:blipFill>
        <p:spPr>
          <a:xfrm>
            <a:off x="4663750" y="1502150"/>
            <a:ext cx="3881921" cy="3366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xfrm>
            <a:off x="685346" y="457200"/>
            <a:ext cx="7765200" cy="942900"/>
          </a:xfrm>
          <a:prstGeom prst="rect">
            <a:avLst/>
          </a:prstGeom>
        </p:spPr>
        <p:txBody>
          <a:bodyPr spcFirstLastPara="1" wrap="square" lIns="68575" tIns="34275" rIns="68575" bIns="34275" anchor="ctr" anchorCtr="0">
            <a:normAutofit fontScale="90000"/>
          </a:bodyPr>
          <a:lstStyle/>
          <a:p>
            <a:pPr marL="0" lvl="0" indent="0" algn="l" rtl="0">
              <a:lnSpc>
                <a:spcPct val="115000"/>
              </a:lnSpc>
              <a:spcBef>
                <a:spcPts val="1400"/>
              </a:spcBef>
              <a:spcAft>
                <a:spcPts val="400"/>
              </a:spcAft>
              <a:buNone/>
            </a:pPr>
            <a:r>
              <a:rPr lang="en" sz="3000" b="1">
                <a:latin typeface="Work Sans"/>
                <a:ea typeface="Work Sans"/>
                <a:cs typeface="Work Sans"/>
                <a:sym typeface="Work Sans"/>
              </a:rPr>
              <a:t>Data Summary: Exploring Specific Locations</a:t>
            </a:r>
            <a:endParaRPr/>
          </a:p>
        </p:txBody>
      </p:sp>
      <p:sp>
        <p:nvSpPr>
          <p:cNvPr id="204" name="Google Shape;204;p26"/>
          <p:cNvSpPr txBox="1">
            <a:spLocks noGrp="1"/>
          </p:cNvSpPr>
          <p:nvPr>
            <p:ph type="body" idx="1"/>
          </p:nvPr>
        </p:nvSpPr>
        <p:spPr>
          <a:xfrm>
            <a:off x="550525" y="1604525"/>
            <a:ext cx="2228400" cy="2786100"/>
          </a:xfrm>
          <a:prstGeom prst="rect">
            <a:avLst/>
          </a:prstGeom>
        </p:spPr>
        <p:txBody>
          <a:bodyPr spcFirstLastPara="1" wrap="square" lIns="68575" tIns="34275" rIns="68575" bIns="34275" anchor="t" anchorCtr="0">
            <a:normAutofit/>
          </a:bodyPr>
          <a:lstStyle/>
          <a:p>
            <a:pPr marL="0" lvl="0" indent="0" algn="l" rtl="0">
              <a:spcBef>
                <a:spcPts val="300"/>
              </a:spcBef>
              <a:spcAft>
                <a:spcPts val="0"/>
              </a:spcAft>
              <a:buNone/>
            </a:pPr>
            <a:r>
              <a:rPr lang="en" sz="2700"/>
              <a:t>George Himes Park Example: </a:t>
            </a:r>
            <a:endParaRPr sz="2700"/>
          </a:p>
          <a:p>
            <a:pPr marL="457200" lvl="0" indent="-349250" algn="l" rtl="0">
              <a:spcBef>
                <a:spcPts val="500"/>
              </a:spcBef>
              <a:spcAft>
                <a:spcPts val="0"/>
              </a:spcAft>
              <a:buSzPts val="1900"/>
              <a:buChar char="◈"/>
            </a:pPr>
            <a:r>
              <a:rPr lang="en" sz="2700"/>
              <a:t>532 records  </a:t>
            </a:r>
            <a:endParaRPr sz="2700"/>
          </a:p>
          <a:p>
            <a:pPr marL="457200" lvl="0" indent="-349250" algn="l" rtl="0">
              <a:spcBef>
                <a:spcPts val="0"/>
              </a:spcBef>
              <a:spcAft>
                <a:spcPts val="0"/>
              </a:spcAft>
              <a:buSzPts val="1900"/>
              <a:buChar char="◈"/>
            </a:pPr>
            <a:r>
              <a:rPr lang="en" sz="2700"/>
              <a:t>9 species</a:t>
            </a:r>
            <a:endParaRPr sz="2700"/>
          </a:p>
        </p:txBody>
      </p:sp>
      <p:pic>
        <p:nvPicPr>
          <p:cNvPr id="205" name="Google Shape;205;p26"/>
          <p:cNvPicPr preferRelativeResize="0"/>
          <p:nvPr/>
        </p:nvPicPr>
        <p:blipFill>
          <a:blip r:embed="rId3">
            <a:alphaModFix/>
          </a:blip>
          <a:stretch>
            <a:fillRect/>
          </a:stretch>
        </p:blipFill>
        <p:spPr>
          <a:xfrm>
            <a:off x="2841775" y="1290025"/>
            <a:ext cx="5497199" cy="37433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27"/>
          <p:cNvPicPr preferRelativeResize="0"/>
          <p:nvPr/>
        </p:nvPicPr>
        <p:blipFill>
          <a:blip r:embed="rId3">
            <a:alphaModFix/>
          </a:blip>
          <a:stretch>
            <a:fillRect/>
          </a:stretch>
        </p:blipFill>
        <p:spPr>
          <a:xfrm>
            <a:off x="1143000" y="0"/>
            <a:ext cx="6858000" cy="5143500"/>
          </a:xfrm>
          <a:prstGeom prst="rect">
            <a:avLst/>
          </a:prstGeom>
          <a:noFill/>
          <a:ln>
            <a:noFill/>
          </a:ln>
        </p:spPr>
      </p:pic>
      <p:pic>
        <p:nvPicPr>
          <p:cNvPr id="211" name="Google Shape;211;p27" title="West 4.png"/>
          <p:cNvPicPr preferRelativeResize="0"/>
          <p:nvPr/>
        </p:nvPicPr>
        <p:blipFill>
          <a:blip r:embed="rId4">
            <a:alphaModFix/>
          </a:blip>
          <a:stretch>
            <a:fillRect/>
          </a:stretch>
        </p:blipFill>
        <p:spPr>
          <a:xfrm>
            <a:off x="118525" y="117475"/>
            <a:ext cx="3619076" cy="2575750"/>
          </a:xfrm>
          <a:prstGeom prst="rect">
            <a:avLst/>
          </a:prstGeom>
          <a:noFill/>
          <a:ln w="19050" cap="flat" cmpd="sng">
            <a:solidFill>
              <a:schemeClr val="dk1"/>
            </a:solidFill>
            <a:prstDash val="solid"/>
            <a:round/>
            <a:headEnd type="none" w="sm" len="sm"/>
            <a:tailEnd type="none" w="sm" len="sm"/>
          </a:ln>
        </p:spPr>
      </p:pic>
      <p:sp>
        <p:nvSpPr>
          <p:cNvPr id="212" name="Google Shape;212;p27"/>
          <p:cNvSpPr/>
          <p:nvPr/>
        </p:nvSpPr>
        <p:spPr>
          <a:xfrm>
            <a:off x="2983225" y="1997400"/>
            <a:ext cx="428700" cy="360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rts Mill Goudy"/>
              <a:ea typeface="Sorts Mill Goudy"/>
              <a:cs typeface="Sorts Mill Goudy"/>
              <a:sym typeface="Sorts Mill Goudy"/>
            </a:endParaRPr>
          </a:p>
        </p:txBody>
      </p:sp>
    </p:spTree>
  </p:cSld>
  <p:clrMapOvr>
    <a:masterClrMapping/>
  </p:clrMapOvr>
</p:sld>
</file>

<file path=ppt/theme/theme1.xml><?xml version="1.0" encoding="utf-8"?>
<a:theme xmlns:a="http://schemas.openxmlformats.org/drawingml/2006/main" name="SlateVTI">
  <a:themeElements>
    <a:clrScheme name="Coffee">
      <a:dk1>
        <a:srgbClr val="000000"/>
      </a:dk1>
      <a:lt1>
        <a:srgbClr val="FFFFFF"/>
      </a:lt1>
      <a:dk2>
        <a:srgbClr val="4E3B30"/>
      </a:dk2>
      <a:lt2>
        <a:srgbClr val="F4EEDC"/>
      </a:lt2>
      <a:accent1>
        <a:srgbClr val="CC830E"/>
      </a:accent1>
      <a:accent2>
        <a:srgbClr val="B54C2D"/>
      </a:accent2>
      <a:accent3>
        <a:srgbClr val="99570C"/>
      </a:accent3>
      <a:accent4>
        <a:srgbClr val="C17529"/>
      </a:accent4>
      <a:accent5>
        <a:srgbClr val="A19574"/>
      </a:accent5>
      <a:accent6>
        <a:srgbClr val="A49518"/>
      </a:accent6>
      <a:hlink>
        <a:srgbClr val="AD1F1F"/>
      </a:hlink>
      <a:folHlink>
        <a:srgbClr val="FFC4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461</Words>
  <Application>Microsoft Macintosh PowerPoint</Application>
  <PresentationFormat>On-screen Show (16:9)</PresentationFormat>
  <Paragraphs>49</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Work Sans</vt:lpstr>
      <vt:lpstr>Noto Sans Symbols</vt:lpstr>
      <vt:lpstr>Arial</vt:lpstr>
      <vt:lpstr>Sorts Mill Goudy</vt:lpstr>
      <vt:lpstr>SlateVTI</vt:lpstr>
      <vt:lpstr>Urban Wildlife Information Network: Portland Oregon  Wildlife Monitoring Update</vt:lpstr>
      <vt:lpstr>PowerPoint Presentation</vt:lpstr>
      <vt:lpstr>Portland Wildlife Monitoring Locations (27)</vt:lpstr>
      <vt:lpstr>2024–2025 Volunteer Coordination</vt:lpstr>
      <vt:lpstr>Photo Tagging &amp; Data Cleanup</vt:lpstr>
      <vt:lpstr>Data Summary: Totals for 2024</vt:lpstr>
      <vt:lpstr>Data Summary: Seasonal Totals</vt:lpstr>
      <vt:lpstr>Data Summary: Exploring Specific Locations</vt:lpstr>
      <vt:lpstr>PowerPoint Presentation</vt:lpstr>
      <vt:lpstr>Photo Highlights</vt:lpstr>
      <vt:lpstr>Photo Highlights</vt:lpstr>
      <vt:lpstr>UWIN Organization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Fiona Smeaton</cp:lastModifiedBy>
  <cp:revision>1</cp:revision>
  <dcterms:modified xsi:type="dcterms:W3CDTF">2025-12-02T16:44:01Z</dcterms:modified>
</cp:coreProperties>
</file>